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1"/>
  </p:notesMasterIdLst>
  <p:sldIdLst>
    <p:sldId id="256" r:id="rId5"/>
    <p:sldId id="374" r:id="rId6"/>
    <p:sldId id="372" r:id="rId7"/>
    <p:sldId id="328" r:id="rId8"/>
    <p:sldId id="329" r:id="rId9"/>
    <p:sldId id="378" r:id="rId10"/>
    <p:sldId id="379" r:id="rId11"/>
    <p:sldId id="380" r:id="rId12"/>
    <p:sldId id="362" r:id="rId13"/>
    <p:sldId id="369" r:id="rId14"/>
    <p:sldId id="315" r:id="rId15"/>
    <p:sldId id="318" r:id="rId16"/>
    <p:sldId id="320" r:id="rId17"/>
    <p:sldId id="321" r:id="rId18"/>
    <p:sldId id="373" r:id="rId19"/>
    <p:sldId id="370" r:id="rId20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13080F-B01F-4F51-85A8-FC736012204B}" v="11" dt="2026-09-14T09:38:58.6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Riska" userId="95682bf0-cfea-43fd-a132-aa8cbcea0a57" providerId="ADAL" clId="{8DD0D88F-06EC-4AD7-AD44-45F572EABB54}"/>
    <pc:docChg chg="undo custSel addSld delSld modSld sldOrd">
      <pc:chgData name="Robert Riska" userId="95682bf0-cfea-43fd-a132-aa8cbcea0a57" providerId="ADAL" clId="{8DD0D88F-06EC-4AD7-AD44-45F572EABB54}" dt="2026-09-14T11:11:45.484" v="1059"/>
      <pc:docMkLst>
        <pc:docMk/>
      </pc:docMkLst>
      <pc:sldChg chg="modSp add del mod">
        <pc:chgData name="Robert Riska" userId="95682bf0-cfea-43fd-a132-aa8cbcea0a57" providerId="ADAL" clId="{8DD0D88F-06EC-4AD7-AD44-45F572EABB54}" dt="2026-09-14T08:53:48.566" v="907" actId="20577"/>
        <pc:sldMkLst>
          <pc:docMk/>
          <pc:sldMk cId="1035850161" sldId="256"/>
        </pc:sldMkLst>
        <pc:spChg chg="mod">
          <ac:chgData name="Robert Riska" userId="95682bf0-cfea-43fd-a132-aa8cbcea0a57" providerId="ADAL" clId="{8DD0D88F-06EC-4AD7-AD44-45F572EABB54}" dt="2026-09-14T08:53:48.566" v="907" actId="20577"/>
          <ac:spMkLst>
            <pc:docMk/>
            <pc:sldMk cId="1035850161" sldId="256"/>
            <ac:spMk id="2" creationId="{1A4F61D1-BFD8-92EC-AE78-33E39330463B}"/>
          </ac:spMkLst>
        </pc:spChg>
      </pc:sldChg>
      <pc:sldChg chg="modSp add del mod">
        <pc:chgData name="Robert Riska" userId="95682bf0-cfea-43fd-a132-aa8cbcea0a57" providerId="ADAL" clId="{8DD0D88F-06EC-4AD7-AD44-45F572EABB54}" dt="2026-09-14T11:11:29.040" v="1051" actId="47"/>
        <pc:sldMkLst>
          <pc:docMk/>
          <pc:sldMk cId="3332772438" sldId="261"/>
        </pc:sldMkLst>
        <pc:spChg chg="mod">
          <ac:chgData name="Robert Riska" userId="95682bf0-cfea-43fd-a132-aa8cbcea0a57" providerId="ADAL" clId="{8DD0D88F-06EC-4AD7-AD44-45F572EABB54}" dt="2026-09-14T09:29:48.499" v="969" actId="27636"/>
          <ac:spMkLst>
            <pc:docMk/>
            <pc:sldMk cId="3332772438" sldId="261"/>
            <ac:spMk id="2" creationId="{B8CEB9E4-55E1-25A7-D3EF-D4AF884CE75E}"/>
          </ac:spMkLst>
        </pc:spChg>
      </pc:sldChg>
      <pc:sldChg chg="modSp add del mod">
        <pc:chgData name="Robert Riska" userId="95682bf0-cfea-43fd-a132-aa8cbcea0a57" providerId="ADAL" clId="{8DD0D88F-06EC-4AD7-AD44-45F572EABB54}" dt="2026-09-14T11:11:27.100" v="1050" actId="47"/>
        <pc:sldMkLst>
          <pc:docMk/>
          <pc:sldMk cId="1050881024" sldId="286"/>
        </pc:sldMkLst>
        <pc:picChg chg="mod">
          <ac:chgData name="Robert Riska" userId="95682bf0-cfea-43fd-a132-aa8cbcea0a57" providerId="ADAL" clId="{8DD0D88F-06EC-4AD7-AD44-45F572EABB54}" dt="2026-09-14T09:32:49.621" v="983" actId="1076"/>
          <ac:picMkLst>
            <pc:docMk/>
            <pc:sldMk cId="1050881024" sldId="286"/>
            <ac:picMk id="7" creationId="{4D927B71-97D9-4CD3-967A-B3D6DEDB33CA}"/>
          </ac:picMkLst>
        </pc:picChg>
      </pc:sldChg>
      <pc:sldChg chg="modSp del mod">
        <pc:chgData name="Robert Riska" userId="95682bf0-cfea-43fd-a132-aa8cbcea0a57" providerId="ADAL" clId="{8DD0D88F-06EC-4AD7-AD44-45F572EABB54}" dt="2026-09-14T09:33:55.014" v="1003" actId="47"/>
        <pc:sldMkLst>
          <pc:docMk/>
          <pc:sldMk cId="534244025" sldId="319"/>
        </pc:sldMkLst>
      </pc:sldChg>
      <pc:sldChg chg="delSp modSp del mod">
        <pc:chgData name="Robert Riska" userId="95682bf0-cfea-43fd-a132-aa8cbcea0a57" providerId="ADAL" clId="{8DD0D88F-06EC-4AD7-AD44-45F572EABB54}" dt="2026-09-14T09:33:49.157" v="996" actId="47"/>
        <pc:sldMkLst>
          <pc:docMk/>
          <pc:sldMk cId="1240851978" sldId="324"/>
        </pc:sldMkLst>
      </pc:sldChg>
      <pc:sldChg chg="del">
        <pc:chgData name="Robert Riska" userId="95682bf0-cfea-43fd-a132-aa8cbcea0a57" providerId="ADAL" clId="{8DD0D88F-06EC-4AD7-AD44-45F572EABB54}" dt="2026-09-14T09:33:49.673" v="997" actId="47"/>
        <pc:sldMkLst>
          <pc:docMk/>
          <pc:sldMk cId="3290535565" sldId="325"/>
        </pc:sldMkLst>
      </pc:sldChg>
      <pc:sldChg chg="del">
        <pc:chgData name="Robert Riska" userId="95682bf0-cfea-43fd-a132-aa8cbcea0a57" providerId="ADAL" clId="{8DD0D88F-06EC-4AD7-AD44-45F572EABB54}" dt="2026-09-14T08:54:49.372" v="909" actId="2696"/>
        <pc:sldMkLst>
          <pc:docMk/>
          <pc:sldMk cId="1228953241" sldId="326"/>
        </pc:sldMkLst>
      </pc:sldChg>
      <pc:sldChg chg="add del">
        <pc:chgData name="Robert Riska" userId="95682bf0-cfea-43fd-a132-aa8cbcea0a57" providerId="ADAL" clId="{8DD0D88F-06EC-4AD7-AD44-45F572EABB54}" dt="2026-09-14T09:33:17.669" v="984" actId="47"/>
        <pc:sldMkLst>
          <pc:docMk/>
          <pc:sldMk cId="1354114868" sldId="326"/>
        </pc:sldMkLst>
      </pc:sldChg>
      <pc:sldChg chg="del">
        <pc:chgData name="Robert Riska" userId="95682bf0-cfea-43fd-a132-aa8cbcea0a57" providerId="ADAL" clId="{8DD0D88F-06EC-4AD7-AD44-45F572EABB54}" dt="2026-09-14T08:54:49.372" v="909" actId="2696"/>
        <pc:sldMkLst>
          <pc:docMk/>
          <pc:sldMk cId="813676076" sldId="328"/>
        </pc:sldMkLst>
      </pc:sldChg>
      <pc:sldChg chg="add ord">
        <pc:chgData name="Robert Riska" userId="95682bf0-cfea-43fd-a132-aa8cbcea0a57" providerId="ADAL" clId="{8DD0D88F-06EC-4AD7-AD44-45F572EABB54}" dt="2026-09-14T11:11:03.078" v="1043"/>
        <pc:sldMkLst>
          <pc:docMk/>
          <pc:sldMk cId="1000348164" sldId="328"/>
        </pc:sldMkLst>
      </pc:sldChg>
      <pc:sldChg chg="add del">
        <pc:chgData name="Robert Riska" userId="95682bf0-cfea-43fd-a132-aa8cbcea0a57" providerId="ADAL" clId="{8DD0D88F-06EC-4AD7-AD44-45F572EABB54}" dt="2026-09-14T09:30:26.517" v="973" actId="2696"/>
        <pc:sldMkLst>
          <pc:docMk/>
          <pc:sldMk cId="4280027078" sldId="328"/>
        </pc:sldMkLst>
      </pc:sldChg>
      <pc:sldChg chg="add del">
        <pc:chgData name="Robert Riska" userId="95682bf0-cfea-43fd-a132-aa8cbcea0a57" providerId="ADAL" clId="{8DD0D88F-06EC-4AD7-AD44-45F572EABB54}" dt="2026-09-14T09:30:26.517" v="973" actId="2696"/>
        <pc:sldMkLst>
          <pc:docMk/>
          <pc:sldMk cId="1350879174" sldId="329"/>
        </pc:sldMkLst>
      </pc:sldChg>
      <pc:sldChg chg="add ord">
        <pc:chgData name="Robert Riska" userId="95682bf0-cfea-43fd-a132-aa8cbcea0a57" providerId="ADAL" clId="{8DD0D88F-06EC-4AD7-AD44-45F572EABB54}" dt="2026-09-14T11:11:04.947" v="1045"/>
        <pc:sldMkLst>
          <pc:docMk/>
          <pc:sldMk cId="1947007161" sldId="329"/>
        </pc:sldMkLst>
      </pc:sldChg>
      <pc:sldChg chg="del">
        <pc:chgData name="Robert Riska" userId="95682bf0-cfea-43fd-a132-aa8cbcea0a57" providerId="ADAL" clId="{8DD0D88F-06EC-4AD7-AD44-45F572EABB54}" dt="2026-09-14T08:54:49.372" v="909" actId="2696"/>
        <pc:sldMkLst>
          <pc:docMk/>
          <pc:sldMk cId="4186325669" sldId="329"/>
        </pc:sldMkLst>
      </pc:sldChg>
      <pc:sldChg chg="del">
        <pc:chgData name="Robert Riska" userId="95682bf0-cfea-43fd-a132-aa8cbcea0a57" providerId="ADAL" clId="{8DD0D88F-06EC-4AD7-AD44-45F572EABB54}" dt="2026-09-14T09:33:25.284" v="986" actId="47"/>
        <pc:sldMkLst>
          <pc:docMk/>
          <pc:sldMk cId="3444576765" sldId="330"/>
        </pc:sldMkLst>
      </pc:sldChg>
      <pc:sldChg chg="del">
        <pc:chgData name="Robert Riska" userId="95682bf0-cfea-43fd-a132-aa8cbcea0a57" providerId="ADAL" clId="{8DD0D88F-06EC-4AD7-AD44-45F572EABB54}" dt="2026-09-14T09:33:25.642" v="987" actId="47"/>
        <pc:sldMkLst>
          <pc:docMk/>
          <pc:sldMk cId="2580699661" sldId="331"/>
        </pc:sldMkLst>
      </pc:sldChg>
      <pc:sldChg chg="del">
        <pc:chgData name="Robert Riska" userId="95682bf0-cfea-43fd-a132-aa8cbcea0a57" providerId="ADAL" clId="{8DD0D88F-06EC-4AD7-AD44-45F572EABB54}" dt="2026-09-14T09:33:26.227" v="988" actId="47"/>
        <pc:sldMkLst>
          <pc:docMk/>
          <pc:sldMk cId="1783744212" sldId="332"/>
        </pc:sldMkLst>
      </pc:sldChg>
      <pc:sldChg chg="del">
        <pc:chgData name="Robert Riska" userId="95682bf0-cfea-43fd-a132-aa8cbcea0a57" providerId="ADAL" clId="{8DD0D88F-06EC-4AD7-AD44-45F572EABB54}" dt="2026-09-14T09:33:28.035" v="990" actId="47"/>
        <pc:sldMkLst>
          <pc:docMk/>
          <pc:sldMk cId="2704289371" sldId="335"/>
        </pc:sldMkLst>
      </pc:sldChg>
      <pc:sldChg chg="del">
        <pc:chgData name="Robert Riska" userId="95682bf0-cfea-43fd-a132-aa8cbcea0a57" providerId="ADAL" clId="{8DD0D88F-06EC-4AD7-AD44-45F572EABB54}" dt="2026-09-14T09:33:27.079" v="989" actId="47"/>
        <pc:sldMkLst>
          <pc:docMk/>
          <pc:sldMk cId="2978908877" sldId="336"/>
        </pc:sldMkLst>
      </pc:sldChg>
      <pc:sldChg chg="del">
        <pc:chgData name="Robert Riska" userId="95682bf0-cfea-43fd-a132-aa8cbcea0a57" providerId="ADAL" clId="{8DD0D88F-06EC-4AD7-AD44-45F572EABB54}" dt="2026-09-14T09:33:29.105" v="991" actId="47"/>
        <pc:sldMkLst>
          <pc:docMk/>
          <pc:sldMk cId="3651191086" sldId="337"/>
        </pc:sldMkLst>
      </pc:sldChg>
      <pc:sldChg chg="modSp del">
        <pc:chgData name="Robert Riska" userId="95682bf0-cfea-43fd-a132-aa8cbcea0a57" providerId="ADAL" clId="{8DD0D88F-06EC-4AD7-AD44-45F572EABB54}" dt="2026-09-14T09:33:34.705" v="994" actId="47"/>
        <pc:sldMkLst>
          <pc:docMk/>
          <pc:sldMk cId="3047079214" sldId="338"/>
        </pc:sldMkLst>
      </pc:sldChg>
      <pc:sldChg chg="add del">
        <pc:chgData name="Robert Riska" userId="95682bf0-cfea-43fd-a132-aa8cbcea0a57" providerId="ADAL" clId="{8DD0D88F-06EC-4AD7-AD44-45F572EABB54}" dt="2026-09-14T09:33:19.223" v="985" actId="47"/>
        <pc:sldMkLst>
          <pc:docMk/>
          <pc:sldMk cId="1067527114" sldId="340"/>
        </pc:sldMkLst>
      </pc:sldChg>
      <pc:sldChg chg="modSp del mod">
        <pc:chgData name="Robert Riska" userId="95682bf0-cfea-43fd-a132-aa8cbcea0a57" providerId="ADAL" clId="{8DD0D88F-06EC-4AD7-AD44-45F572EABB54}" dt="2026-09-14T08:54:49.372" v="909" actId="2696"/>
        <pc:sldMkLst>
          <pc:docMk/>
          <pc:sldMk cId="3446431411" sldId="340"/>
        </pc:sldMkLst>
      </pc:sldChg>
      <pc:sldChg chg="del">
        <pc:chgData name="Robert Riska" userId="95682bf0-cfea-43fd-a132-aa8cbcea0a57" providerId="ADAL" clId="{8DD0D88F-06EC-4AD7-AD44-45F572EABB54}" dt="2026-09-14T09:33:30.454" v="993" actId="47"/>
        <pc:sldMkLst>
          <pc:docMk/>
          <pc:sldMk cId="4210046462" sldId="342"/>
        </pc:sldMkLst>
      </pc:sldChg>
      <pc:sldChg chg="del">
        <pc:chgData name="Robert Riska" userId="95682bf0-cfea-43fd-a132-aa8cbcea0a57" providerId="ADAL" clId="{8DD0D88F-06EC-4AD7-AD44-45F572EABB54}" dt="2026-09-14T09:33:29.876" v="992" actId="47"/>
        <pc:sldMkLst>
          <pc:docMk/>
          <pc:sldMk cId="1815870935" sldId="345"/>
        </pc:sldMkLst>
      </pc:sldChg>
      <pc:sldChg chg="addSp modSp del mod">
        <pc:chgData name="Robert Riska" userId="95682bf0-cfea-43fd-a132-aa8cbcea0a57" providerId="ADAL" clId="{8DD0D88F-06EC-4AD7-AD44-45F572EABB54}" dt="2026-09-14T11:11:33.097" v="1053" actId="47"/>
        <pc:sldMkLst>
          <pc:docMk/>
          <pc:sldMk cId="3905167681" sldId="348"/>
        </pc:sldMkLst>
        <pc:spChg chg="mod">
          <ac:chgData name="Robert Riska" userId="95682bf0-cfea-43fd-a132-aa8cbcea0a57" providerId="ADAL" clId="{8DD0D88F-06EC-4AD7-AD44-45F572EABB54}" dt="2026-09-14T07:47:55.158" v="869" actId="20577"/>
          <ac:spMkLst>
            <pc:docMk/>
            <pc:sldMk cId="3905167681" sldId="348"/>
            <ac:spMk id="2" creationId="{897EA932-B96E-730D-1C33-6137243E8499}"/>
          </ac:spMkLst>
        </pc:spChg>
        <pc:spChg chg="mod">
          <ac:chgData name="Robert Riska" userId="95682bf0-cfea-43fd-a132-aa8cbcea0a57" providerId="ADAL" clId="{8DD0D88F-06EC-4AD7-AD44-45F572EABB54}" dt="2026-09-14T07:48:09.659" v="872" actId="1076"/>
          <ac:spMkLst>
            <pc:docMk/>
            <pc:sldMk cId="3905167681" sldId="348"/>
            <ac:spMk id="3" creationId="{13985DF2-8E0D-A6EA-39D7-AC52670ADD7E}"/>
          </ac:spMkLst>
        </pc:spChg>
        <pc:picChg chg="mod">
          <ac:chgData name="Robert Riska" userId="95682bf0-cfea-43fd-a132-aa8cbcea0a57" providerId="ADAL" clId="{8DD0D88F-06EC-4AD7-AD44-45F572EABB54}" dt="2026-08-31T06:48:05.051" v="671" actId="1076"/>
          <ac:picMkLst>
            <pc:docMk/>
            <pc:sldMk cId="3905167681" sldId="348"/>
            <ac:picMk id="4" creationId="{6A534904-2EDF-A9DD-69DD-8B18E8EE6ED8}"/>
          </ac:picMkLst>
        </pc:picChg>
      </pc:sldChg>
      <pc:sldChg chg="modSp del">
        <pc:chgData name="Robert Riska" userId="95682bf0-cfea-43fd-a132-aa8cbcea0a57" providerId="ADAL" clId="{8DD0D88F-06EC-4AD7-AD44-45F572EABB54}" dt="2026-09-14T09:33:50.266" v="998" actId="47"/>
        <pc:sldMkLst>
          <pc:docMk/>
          <pc:sldMk cId="4015537143" sldId="349"/>
        </pc:sldMkLst>
      </pc:sldChg>
      <pc:sldChg chg="modSp del mod">
        <pc:chgData name="Robert Riska" userId="95682bf0-cfea-43fd-a132-aa8cbcea0a57" providerId="ADAL" clId="{8DD0D88F-06EC-4AD7-AD44-45F572EABB54}" dt="2026-09-14T09:33:17.669" v="984" actId="47"/>
        <pc:sldMkLst>
          <pc:docMk/>
          <pc:sldMk cId="3594439545" sldId="350"/>
        </pc:sldMkLst>
      </pc:sldChg>
      <pc:sldChg chg="addSp modSp del mod">
        <pc:chgData name="Robert Riska" userId="95682bf0-cfea-43fd-a132-aa8cbcea0a57" providerId="ADAL" clId="{8DD0D88F-06EC-4AD7-AD44-45F572EABB54}" dt="2026-09-14T09:33:57.998" v="1005" actId="47"/>
        <pc:sldMkLst>
          <pc:docMk/>
          <pc:sldMk cId="2824137315" sldId="351"/>
        </pc:sldMkLst>
      </pc:sldChg>
      <pc:sldChg chg="addSp modSp del mod">
        <pc:chgData name="Robert Riska" userId="95682bf0-cfea-43fd-a132-aa8cbcea0a57" providerId="ADAL" clId="{8DD0D88F-06EC-4AD7-AD44-45F572EABB54}" dt="2026-09-14T09:33:48.520" v="995" actId="47"/>
        <pc:sldMkLst>
          <pc:docMk/>
          <pc:sldMk cId="2011687664" sldId="352"/>
        </pc:sldMkLst>
      </pc:sldChg>
      <pc:sldChg chg="addSp delSp modSp add del mod">
        <pc:chgData name="Robert Riska" userId="95682bf0-cfea-43fd-a132-aa8cbcea0a57" providerId="ADAL" clId="{8DD0D88F-06EC-4AD7-AD44-45F572EABB54}" dt="2026-09-14T09:33:55.771" v="1004" actId="47"/>
        <pc:sldMkLst>
          <pc:docMk/>
          <pc:sldMk cId="5907560" sldId="353"/>
        </pc:sldMkLst>
      </pc:sldChg>
      <pc:sldChg chg="addSp modSp del mod">
        <pc:chgData name="Robert Riska" userId="95682bf0-cfea-43fd-a132-aa8cbcea0a57" providerId="ADAL" clId="{8DD0D88F-06EC-4AD7-AD44-45F572EABB54}" dt="2026-09-14T09:33:51.134" v="999" actId="47"/>
        <pc:sldMkLst>
          <pc:docMk/>
          <pc:sldMk cId="963310564" sldId="354"/>
        </pc:sldMkLst>
      </pc:sldChg>
      <pc:sldChg chg="del">
        <pc:chgData name="Robert Riska" userId="95682bf0-cfea-43fd-a132-aa8cbcea0a57" providerId="ADAL" clId="{8DD0D88F-06EC-4AD7-AD44-45F572EABB54}" dt="2026-09-14T09:33:52.782" v="1000" actId="47"/>
        <pc:sldMkLst>
          <pc:docMk/>
          <pc:sldMk cId="2430573627" sldId="355"/>
        </pc:sldMkLst>
      </pc:sldChg>
      <pc:sldChg chg="addSp modSp del mod">
        <pc:chgData name="Robert Riska" userId="95682bf0-cfea-43fd-a132-aa8cbcea0a57" providerId="ADAL" clId="{8DD0D88F-06EC-4AD7-AD44-45F572EABB54}" dt="2026-09-14T09:33:53.471" v="1001" actId="47"/>
        <pc:sldMkLst>
          <pc:docMk/>
          <pc:sldMk cId="2652359341" sldId="356"/>
        </pc:sldMkLst>
      </pc:sldChg>
      <pc:sldChg chg="addSp delSp modSp del mod">
        <pc:chgData name="Robert Riska" userId="95682bf0-cfea-43fd-a132-aa8cbcea0a57" providerId="ADAL" clId="{8DD0D88F-06EC-4AD7-AD44-45F572EABB54}" dt="2026-09-14T09:33:17.669" v="984" actId="47"/>
        <pc:sldMkLst>
          <pc:docMk/>
          <pc:sldMk cId="2779102887" sldId="357"/>
        </pc:sldMkLst>
      </pc:sldChg>
      <pc:sldChg chg="addSp modSp add del mod">
        <pc:chgData name="Robert Riska" userId="95682bf0-cfea-43fd-a132-aa8cbcea0a57" providerId="ADAL" clId="{8DD0D88F-06EC-4AD7-AD44-45F572EABB54}" dt="2026-09-14T11:11:39.681" v="1057" actId="47"/>
        <pc:sldMkLst>
          <pc:docMk/>
          <pc:sldMk cId="2255469378" sldId="362"/>
        </pc:sldMkLst>
        <pc:spChg chg="add mod">
          <ac:chgData name="Robert Riska" userId="95682bf0-cfea-43fd-a132-aa8cbcea0a57" providerId="ADAL" clId="{8DD0D88F-06EC-4AD7-AD44-45F572EABB54}" dt="2026-08-31T07:10:44.505" v="799" actId="1076"/>
          <ac:spMkLst>
            <pc:docMk/>
            <pc:sldMk cId="2255469378" sldId="362"/>
            <ac:spMk id="2" creationId="{4E06DAE8-DED8-D230-D0A3-F717504342BB}"/>
          </ac:spMkLst>
        </pc:spChg>
        <pc:spChg chg="add mod">
          <ac:chgData name="Robert Riska" userId="95682bf0-cfea-43fd-a132-aa8cbcea0a57" providerId="ADAL" clId="{8DD0D88F-06EC-4AD7-AD44-45F572EABB54}" dt="2026-08-31T07:11:46.968" v="831" actId="1076"/>
          <ac:spMkLst>
            <pc:docMk/>
            <pc:sldMk cId="2255469378" sldId="362"/>
            <ac:spMk id="3" creationId="{3E5B588F-A506-FCEC-BCB9-CF8B38CE9E91}"/>
          </ac:spMkLst>
        </pc:spChg>
        <pc:spChg chg="add mod">
          <ac:chgData name="Robert Riska" userId="95682bf0-cfea-43fd-a132-aa8cbcea0a57" providerId="ADAL" clId="{8DD0D88F-06EC-4AD7-AD44-45F572EABB54}" dt="2026-08-31T07:13:22.720" v="840" actId="1076"/>
          <ac:spMkLst>
            <pc:docMk/>
            <pc:sldMk cId="2255469378" sldId="362"/>
            <ac:spMk id="5" creationId="{8DB93ED0-BE3C-E9DD-803E-49306233A627}"/>
          </ac:spMkLst>
        </pc:spChg>
        <pc:picChg chg="add mod">
          <ac:chgData name="Robert Riska" userId="95682bf0-cfea-43fd-a132-aa8cbcea0a57" providerId="ADAL" clId="{8DD0D88F-06EC-4AD7-AD44-45F572EABB54}" dt="2026-08-31T07:13:24.842" v="841" actId="1076"/>
          <ac:picMkLst>
            <pc:docMk/>
            <pc:sldMk cId="2255469378" sldId="362"/>
            <ac:picMk id="13" creationId="{3A2CFE69-37F0-6793-EBF6-11005D37DFA3}"/>
          </ac:picMkLst>
        </pc:picChg>
        <pc:picChg chg="add mod">
          <ac:chgData name="Robert Riska" userId="95682bf0-cfea-43fd-a132-aa8cbcea0a57" providerId="ADAL" clId="{8DD0D88F-06EC-4AD7-AD44-45F572EABB54}" dt="2026-08-31T07:13:18.585" v="839" actId="1076"/>
          <ac:picMkLst>
            <pc:docMk/>
            <pc:sldMk cId="2255469378" sldId="362"/>
            <ac:picMk id="15" creationId="{61A52238-DC15-DAE4-8068-65A5BA0D5167}"/>
          </ac:picMkLst>
        </pc:picChg>
        <pc:cxnChg chg="add mod">
          <ac:chgData name="Robert Riska" userId="95682bf0-cfea-43fd-a132-aa8cbcea0a57" providerId="ADAL" clId="{8DD0D88F-06EC-4AD7-AD44-45F572EABB54}" dt="2026-08-31T07:11:50.847" v="832" actId="14100"/>
          <ac:cxnSpMkLst>
            <pc:docMk/>
            <pc:sldMk cId="2255469378" sldId="362"/>
            <ac:cxnSpMk id="7" creationId="{712D80A0-85E2-378E-8DFC-E963C0DDFD50}"/>
          </ac:cxnSpMkLst>
        </pc:cxnChg>
        <pc:cxnChg chg="add mod">
          <ac:chgData name="Robert Riska" userId="95682bf0-cfea-43fd-a132-aa8cbcea0a57" providerId="ADAL" clId="{8DD0D88F-06EC-4AD7-AD44-45F572EABB54}" dt="2026-08-31T07:13:22.720" v="840" actId="1076"/>
          <ac:cxnSpMkLst>
            <pc:docMk/>
            <pc:sldMk cId="2255469378" sldId="362"/>
            <ac:cxnSpMk id="8" creationId="{246C36BF-6A56-E604-641F-EA242980D2F7}"/>
          </ac:cxnSpMkLst>
        </pc:cxnChg>
      </pc:sldChg>
      <pc:sldChg chg="modSp del mod ord">
        <pc:chgData name="Robert Riska" userId="95682bf0-cfea-43fd-a132-aa8cbcea0a57" providerId="ADAL" clId="{8DD0D88F-06EC-4AD7-AD44-45F572EABB54}" dt="2026-09-14T08:54:53.880" v="910" actId="47"/>
        <pc:sldMkLst>
          <pc:docMk/>
          <pc:sldMk cId="3299279988" sldId="363"/>
        </pc:sldMkLst>
      </pc:sldChg>
      <pc:sldChg chg="delSp modSp del mod">
        <pc:chgData name="Robert Riska" userId="95682bf0-cfea-43fd-a132-aa8cbcea0a57" providerId="ADAL" clId="{8DD0D88F-06EC-4AD7-AD44-45F572EABB54}" dt="2026-09-14T09:33:17.669" v="984" actId="47"/>
        <pc:sldMkLst>
          <pc:docMk/>
          <pc:sldMk cId="2727675658" sldId="364"/>
        </pc:sldMkLst>
      </pc:sldChg>
      <pc:sldChg chg="modSp del">
        <pc:chgData name="Robert Riska" userId="95682bf0-cfea-43fd-a132-aa8cbcea0a57" providerId="ADAL" clId="{8DD0D88F-06EC-4AD7-AD44-45F572EABB54}" dt="2026-09-14T09:33:54.520" v="1002" actId="47"/>
        <pc:sldMkLst>
          <pc:docMk/>
          <pc:sldMk cId="4074651297" sldId="365"/>
        </pc:sldMkLst>
      </pc:sldChg>
      <pc:sldChg chg="modSp del mod">
        <pc:chgData name="Robert Riska" userId="95682bf0-cfea-43fd-a132-aa8cbcea0a57" providerId="ADAL" clId="{8DD0D88F-06EC-4AD7-AD44-45F572EABB54}" dt="2026-09-14T09:33:17.669" v="984" actId="47"/>
        <pc:sldMkLst>
          <pc:docMk/>
          <pc:sldMk cId="3745612312" sldId="366"/>
        </pc:sldMkLst>
      </pc:sldChg>
      <pc:sldChg chg="modSp del mod">
        <pc:chgData name="Robert Riska" userId="95682bf0-cfea-43fd-a132-aa8cbcea0a57" providerId="ADAL" clId="{8DD0D88F-06EC-4AD7-AD44-45F572EABB54}" dt="2026-09-14T09:33:17.669" v="984" actId="47"/>
        <pc:sldMkLst>
          <pc:docMk/>
          <pc:sldMk cId="1606963548" sldId="367"/>
        </pc:sldMkLst>
      </pc:sldChg>
      <pc:sldChg chg="addSp delSp modSp new del mod">
        <pc:chgData name="Robert Riska" userId="95682bf0-cfea-43fd-a132-aa8cbcea0a57" providerId="ADAL" clId="{8DD0D88F-06EC-4AD7-AD44-45F572EABB54}" dt="2026-09-14T09:33:17.669" v="984" actId="47"/>
        <pc:sldMkLst>
          <pc:docMk/>
          <pc:sldMk cId="2435163769" sldId="368"/>
        </pc:sldMkLst>
      </pc:sldChg>
      <pc:sldChg chg="addSp modSp new add del mod">
        <pc:chgData name="Robert Riska" userId="95682bf0-cfea-43fd-a132-aa8cbcea0a57" providerId="ADAL" clId="{8DD0D88F-06EC-4AD7-AD44-45F572EABB54}" dt="2026-09-14T11:11:39.118" v="1056" actId="47"/>
        <pc:sldMkLst>
          <pc:docMk/>
          <pc:sldMk cId="60919322" sldId="369"/>
        </pc:sldMkLst>
        <pc:spChg chg="mod">
          <ac:chgData name="Robert Riska" userId="95682bf0-cfea-43fd-a132-aa8cbcea0a57" providerId="ADAL" clId="{8DD0D88F-06EC-4AD7-AD44-45F572EABB54}" dt="2026-08-28T07:15:24.287" v="467"/>
          <ac:spMkLst>
            <pc:docMk/>
            <pc:sldMk cId="60919322" sldId="369"/>
            <ac:spMk id="2" creationId="{454DBCCA-A463-9E8F-1091-025792345048}"/>
          </ac:spMkLst>
        </pc:spChg>
        <pc:spChg chg="mod">
          <ac:chgData name="Robert Riska" userId="95682bf0-cfea-43fd-a132-aa8cbcea0a57" providerId="ADAL" clId="{8DD0D88F-06EC-4AD7-AD44-45F572EABB54}" dt="2026-08-28T07:15:24.287" v="467"/>
          <ac:spMkLst>
            <pc:docMk/>
            <pc:sldMk cId="60919322" sldId="369"/>
            <ac:spMk id="3" creationId="{CD6592A5-D311-1A63-498C-3C3716D36E9F}"/>
          </ac:spMkLst>
        </pc:spChg>
        <pc:picChg chg="add">
          <ac:chgData name="Robert Riska" userId="95682bf0-cfea-43fd-a132-aa8cbcea0a57" providerId="ADAL" clId="{8DD0D88F-06EC-4AD7-AD44-45F572EABB54}" dt="2026-08-28T07:10:27.189" v="388" actId="22"/>
          <ac:picMkLst>
            <pc:docMk/>
            <pc:sldMk cId="60919322" sldId="369"/>
            <ac:picMk id="5" creationId="{950938F8-A4F1-8ADA-F983-5859308B92A2}"/>
          </ac:picMkLst>
        </pc:picChg>
      </pc:sldChg>
      <pc:sldChg chg="addSp delSp modSp new mod">
        <pc:chgData name="Robert Riska" userId="95682bf0-cfea-43fd-a132-aa8cbcea0a57" providerId="ADAL" clId="{8DD0D88F-06EC-4AD7-AD44-45F572EABB54}" dt="2026-09-14T09:34:20.349" v="1018" actId="1076"/>
        <pc:sldMkLst>
          <pc:docMk/>
          <pc:sldMk cId="4158339997" sldId="370"/>
        </pc:sldMkLst>
        <pc:spChg chg="add mod">
          <ac:chgData name="Robert Riska" userId="95682bf0-cfea-43fd-a132-aa8cbcea0a57" providerId="ADAL" clId="{8DD0D88F-06EC-4AD7-AD44-45F572EABB54}" dt="2026-09-14T09:34:20.349" v="1018" actId="1076"/>
          <ac:spMkLst>
            <pc:docMk/>
            <pc:sldMk cId="4158339997" sldId="370"/>
            <ac:spMk id="2" creationId="{F705223B-A2AC-0B9E-45F9-50C571B6570A}"/>
          </ac:spMkLst>
        </pc:spChg>
      </pc:sldChg>
      <pc:sldChg chg="modSp new del mod">
        <pc:chgData name="Robert Riska" userId="95682bf0-cfea-43fd-a132-aa8cbcea0a57" providerId="ADAL" clId="{8DD0D88F-06EC-4AD7-AD44-45F572EABB54}" dt="2026-09-14T11:11:32.364" v="1052" actId="47"/>
        <pc:sldMkLst>
          <pc:docMk/>
          <pc:sldMk cId="3435527831" sldId="371"/>
        </pc:sldMkLst>
        <pc:spChg chg="mod">
          <ac:chgData name="Robert Riska" userId="95682bf0-cfea-43fd-a132-aa8cbcea0a57" providerId="ADAL" clId="{8DD0D88F-06EC-4AD7-AD44-45F572EABB54}" dt="2026-09-14T08:53:56.753" v="908" actId="20577"/>
          <ac:spMkLst>
            <pc:docMk/>
            <pc:sldMk cId="3435527831" sldId="371"/>
            <ac:spMk id="2" creationId="{F71FA265-7C10-5525-6826-B7150DE62CFE}"/>
          </ac:spMkLst>
        </pc:spChg>
        <pc:spChg chg="mod">
          <ac:chgData name="Robert Riska" userId="95682bf0-cfea-43fd-a132-aa8cbcea0a57" providerId="ADAL" clId="{8DD0D88F-06EC-4AD7-AD44-45F572EABB54}" dt="2026-09-14T07:47:38.364" v="844" actId="20577"/>
          <ac:spMkLst>
            <pc:docMk/>
            <pc:sldMk cId="3435527831" sldId="371"/>
            <ac:spMk id="3" creationId="{5B635FD8-2DA0-FF53-3E1A-EA190F9B79FF}"/>
          </ac:spMkLst>
        </pc:spChg>
      </pc:sldChg>
      <pc:sldChg chg="modSp add mod ord">
        <pc:chgData name="Robert Riska" userId="95682bf0-cfea-43fd-a132-aa8cbcea0a57" providerId="ADAL" clId="{8DD0D88F-06EC-4AD7-AD44-45F572EABB54}" dt="2026-09-14T11:10:58.332" v="1041"/>
        <pc:sldMkLst>
          <pc:docMk/>
          <pc:sldMk cId="3763502170" sldId="372"/>
        </pc:sldMkLst>
        <pc:spChg chg="mod">
          <ac:chgData name="Robert Riska" userId="95682bf0-cfea-43fd-a132-aa8cbcea0a57" providerId="ADAL" clId="{8DD0D88F-06EC-4AD7-AD44-45F572EABB54}" dt="2026-09-14T09:29:48.483" v="968" actId="27636"/>
          <ac:spMkLst>
            <pc:docMk/>
            <pc:sldMk cId="3763502170" sldId="372"/>
            <ac:spMk id="2" creationId="{B778BDD8-DC10-22AA-3803-8AAC417B80DE}"/>
          </ac:spMkLst>
        </pc:spChg>
      </pc:sldChg>
      <pc:sldChg chg="modSp add mod ord">
        <pc:chgData name="Robert Riska" userId="95682bf0-cfea-43fd-a132-aa8cbcea0a57" providerId="ADAL" clId="{8DD0D88F-06EC-4AD7-AD44-45F572EABB54}" dt="2026-09-14T11:11:45.484" v="1059"/>
        <pc:sldMkLst>
          <pc:docMk/>
          <pc:sldMk cId="4130047826" sldId="373"/>
        </pc:sldMkLst>
        <pc:spChg chg="mod">
          <ac:chgData name="Robert Riska" userId="95682bf0-cfea-43fd-a132-aa8cbcea0a57" providerId="ADAL" clId="{8DD0D88F-06EC-4AD7-AD44-45F572EABB54}" dt="2026-09-14T09:39:10.773" v="1035" actId="20577"/>
          <ac:spMkLst>
            <pc:docMk/>
            <pc:sldMk cId="4130047826" sldId="373"/>
            <ac:spMk id="3" creationId="{2DA1F429-A6EC-5600-4B1C-21EB7CDF2D92}"/>
          </ac:spMkLst>
        </pc:spChg>
        <pc:spChg chg="mod">
          <ac:chgData name="Robert Riska" userId="95682bf0-cfea-43fd-a132-aa8cbcea0a57" providerId="ADAL" clId="{8DD0D88F-06EC-4AD7-AD44-45F572EABB54}" dt="2026-09-14T09:39:32.533" v="1039" actId="14100"/>
          <ac:spMkLst>
            <pc:docMk/>
            <pc:sldMk cId="4130047826" sldId="373"/>
            <ac:spMk id="6" creationId="{5CEC38BA-60E0-588E-4A1E-0B044FA87E5C}"/>
          </ac:spMkLst>
        </pc:spChg>
      </pc:sldChg>
      <pc:sldChg chg="add">
        <pc:chgData name="Robert Riska" userId="95682bf0-cfea-43fd-a132-aa8cbcea0a57" providerId="ADAL" clId="{8DD0D88F-06EC-4AD7-AD44-45F572EABB54}" dt="2026-09-14T08:55:48.699" v="912"/>
        <pc:sldMkLst>
          <pc:docMk/>
          <pc:sldMk cId="3580029468" sldId="374"/>
        </pc:sldMkLst>
      </pc:sldChg>
      <pc:sldChg chg="modSp new del mod">
        <pc:chgData name="Robert Riska" userId="95682bf0-cfea-43fd-a132-aa8cbcea0a57" providerId="ADAL" clId="{8DD0D88F-06EC-4AD7-AD44-45F572EABB54}" dt="2026-09-14T09:30:11.271" v="972" actId="47"/>
        <pc:sldMkLst>
          <pc:docMk/>
          <pc:sldMk cId="1660232405" sldId="375"/>
        </pc:sldMkLst>
        <pc:spChg chg="mod">
          <ac:chgData name="Robert Riska" userId="95682bf0-cfea-43fd-a132-aa8cbcea0a57" providerId="ADAL" clId="{8DD0D88F-06EC-4AD7-AD44-45F572EABB54}" dt="2026-09-14T09:21:47.183" v="921" actId="20577"/>
          <ac:spMkLst>
            <pc:docMk/>
            <pc:sldMk cId="1660232405" sldId="375"/>
            <ac:spMk id="2" creationId="{E28AE6AA-E1DF-EEA4-B426-81B4D4323BED}"/>
          </ac:spMkLst>
        </pc:spChg>
      </pc:sldChg>
      <pc:sldChg chg="modSp add del mod ord">
        <pc:chgData name="Robert Riska" userId="95682bf0-cfea-43fd-a132-aa8cbcea0a57" providerId="ADAL" clId="{8DD0D88F-06EC-4AD7-AD44-45F572EABB54}" dt="2026-09-14T11:11:19.559" v="1048" actId="47"/>
        <pc:sldMkLst>
          <pc:docMk/>
          <pc:sldMk cId="3623135165" sldId="376"/>
        </pc:sldMkLst>
        <pc:spChg chg="mod">
          <ac:chgData name="Robert Riska" userId="95682bf0-cfea-43fd-a132-aa8cbcea0a57" providerId="ADAL" clId="{8DD0D88F-06EC-4AD7-AD44-45F572EABB54}" dt="2026-09-14T09:26:12.315" v="962" actId="108"/>
          <ac:spMkLst>
            <pc:docMk/>
            <pc:sldMk cId="3623135165" sldId="376"/>
            <ac:spMk id="2" creationId="{407A9DB2-F58D-8945-4BFB-25113D635B59}"/>
          </ac:spMkLst>
        </pc:spChg>
        <pc:spChg chg="mod">
          <ac:chgData name="Robert Riska" userId="95682bf0-cfea-43fd-a132-aa8cbcea0a57" providerId="ADAL" clId="{8DD0D88F-06EC-4AD7-AD44-45F572EABB54}" dt="2026-09-14T09:25:24.442" v="959" actId="27636"/>
          <ac:spMkLst>
            <pc:docMk/>
            <pc:sldMk cId="3623135165" sldId="376"/>
            <ac:spMk id="3" creationId="{CCFE0DF5-08A8-C5B4-BB5E-94808C6C6087}"/>
          </ac:spMkLst>
        </pc:spChg>
      </pc:sldChg>
      <pc:sldChg chg="add del">
        <pc:chgData name="Robert Riska" userId="95682bf0-cfea-43fd-a132-aa8cbcea0a57" providerId="ADAL" clId="{8DD0D88F-06EC-4AD7-AD44-45F572EABB54}" dt="2026-09-14T09:26:19.700" v="963" actId="47"/>
        <pc:sldMkLst>
          <pc:docMk/>
          <pc:sldMk cId="2299420772" sldId="377"/>
        </pc:sldMkLst>
      </pc:sldChg>
      <pc:sldChg chg="add ord">
        <pc:chgData name="Robert Riska" userId="95682bf0-cfea-43fd-a132-aa8cbcea0a57" providerId="ADAL" clId="{8DD0D88F-06EC-4AD7-AD44-45F572EABB54}" dt="2026-09-14T11:11:11.223" v="1047"/>
        <pc:sldMkLst>
          <pc:docMk/>
          <pc:sldMk cId="312188540" sldId="378"/>
        </pc:sldMkLst>
      </pc:sldChg>
      <pc:sldChg chg="modSp add mod ord">
        <pc:chgData name="Robert Riska" userId="95682bf0-cfea-43fd-a132-aa8cbcea0a57" providerId="ADAL" clId="{8DD0D88F-06EC-4AD7-AD44-45F572EABB54}" dt="2026-09-14T09:30:06.932" v="971"/>
        <pc:sldMkLst>
          <pc:docMk/>
          <pc:sldMk cId="840805581" sldId="379"/>
        </pc:sldMkLst>
        <pc:spChg chg="mod">
          <ac:chgData name="Robert Riska" userId="95682bf0-cfea-43fd-a132-aa8cbcea0a57" providerId="ADAL" clId="{8DD0D88F-06EC-4AD7-AD44-45F572EABB54}" dt="2026-09-14T09:26:55.978" v="965" actId="27636"/>
          <ac:spMkLst>
            <pc:docMk/>
            <pc:sldMk cId="840805581" sldId="379"/>
            <ac:spMk id="2" creationId="{AC28CD92-A605-993E-D965-5BB41991D35D}"/>
          </ac:spMkLst>
        </pc:spChg>
      </pc:sldChg>
      <pc:sldChg chg="modSp add mod ord">
        <pc:chgData name="Robert Riska" userId="95682bf0-cfea-43fd-a132-aa8cbcea0a57" providerId="ADAL" clId="{8DD0D88F-06EC-4AD7-AD44-45F572EABB54}" dt="2026-09-14T09:32:33.796" v="982" actId="20577"/>
        <pc:sldMkLst>
          <pc:docMk/>
          <pc:sldMk cId="4076479831" sldId="380"/>
        </pc:sldMkLst>
        <pc:spChg chg="mod">
          <ac:chgData name="Robert Riska" userId="95682bf0-cfea-43fd-a132-aa8cbcea0a57" providerId="ADAL" clId="{8DD0D88F-06EC-4AD7-AD44-45F572EABB54}" dt="2026-09-14T09:26:55.989" v="966" actId="27636"/>
          <ac:spMkLst>
            <pc:docMk/>
            <pc:sldMk cId="4076479831" sldId="380"/>
            <ac:spMk id="2" creationId="{B2DC3D5D-54EF-CA1B-AD73-64E84CB03D5F}"/>
          </ac:spMkLst>
        </pc:spChg>
        <pc:spChg chg="mod">
          <ac:chgData name="Robert Riska" userId="95682bf0-cfea-43fd-a132-aa8cbcea0a57" providerId="ADAL" clId="{8DD0D88F-06EC-4AD7-AD44-45F572EABB54}" dt="2026-09-14T09:32:33.796" v="982" actId="20577"/>
          <ac:spMkLst>
            <pc:docMk/>
            <pc:sldMk cId="4076479831" sldId="380"/>
            <ac:spMk id="3" creationId="{8956E0EF-73FC-D2BF-20EE-C0683DF6F118}"/>
          </ac:spMkLst>
        </pc:spChg>
        <pc:picChg chg="mod">
          <ac:chgData name="Robert Riska" userId="95682bf0-cfea-43fd-a132-aa8cbcea0a57" providerId="ADAL" clId="{8DD0D88F-06EC-4AD7-AD44-45F572EABB54}" dt="2026-09-14T09:32:26.505" v="981" actId="14100"/>
          <ac:picMkLst>
            <pc:docMk/>
            <pc:sldMk cId="4076479831" sldId="380"/>
            <ac:picMk id="7" creationId="{22A4501B-E188-49B4-1C99-205A04785324}"/>
          </ac:picMkLst>
        </pc:picChg>
      </pc:sldChg>
      <pc:sldChg chg="modSp add del mod">
        <pc:chgData name="Robert Riska" userId="95682bf0-cfea-43fd-a132-aa8cbcea0a57" providerId="ADAL" clId="{8DD0D88F-06EC-4AD7-AD44-45F572EABB54}" dt="2026-09-14T11:11:21.333" v="1049" actId="47"/>
        <pc:sldMkLst>
          <pc:docMk/>
          <pc:sldMk cId="2731113100" sldId="381"/>
        </pc:sldMkLst>
        <pc:spChg chg="mod">
          <ac:chgData name="Robert Riska" userId="95682bf0-cfea-43fd-a132-aa8cbcea0a57" providerId="ADAL" clId="{8DD0D88F-06EC-4AD7-AD44-45F572EABB54}" dt="2026-09-14T09:31:39.095" v="977" actId="20577"/>
          <ac:spMkLst>
            <pc:docMk/>
            <pc:sldMk cId="2731113100" sldId="381"/>
            <ac:spMk id="3" creationId="{69B79B46-FC8F-6E6C-7428-B2CCFD4DB10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12C39-6ED6-4FC4-BFE5-598264B22593}" type="datetimeFigureOut">
              <a:rPr lang="sv-FI" smtClean="0"/>
              <a:t>2026-09-14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7DA12-E734-4ADF-9ACB-9592F63E744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48878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91E4F-10D2-D33D-2C76-F60327365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360AB2E2-53EE-0365-F76B-ABE6F552BC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20183B2-8388-3A3B-E150-99C1AF1CFE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0A44B90-D12C-8CFB-8D5E-0BB3B03ECF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0EA97-C3D5-4F94-8A87-4F8C857C6187}" type="slidenum">
              <a:rPr lang="sv-FI" smtClean="0"/>
              <a:t>2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3943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65346-E2F3-F714-CEC1-6AFCFB609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D7DD59A-E3F8-4649-9A95-F54E54C7CB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32B1061-05DC-CA70-B89C-2F4465BCC9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4D7A1CA-1905-C5E1-6A5D-402993D2C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0EA97-C3D5-4F94-8A87-4F8C857C6187}" type="slidenum">
              <a:rPr lang="sv-FI" smtClean="0"/>
              <a:t>3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340278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735D0-97F2-8A42-20C5-6B97CFB76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3E9E7B3-0D92-E397-5977-ADFDFB9535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56A7FF9-51AD-18AF-74E6-26FE62D1DF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C7A973B-4D65-DEB4-E5D4-14FA9A6A8E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0EA97-C3D5-4F94-8A87-4F8C857C6187}" type="slidenum">
              <a:rPr lang="sv-FI" smtClean="0"/>
              <a:t>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04819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654CC-E39E-D33A-F868-67B76D575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5841CAA2-04D3-869F-344A-AC3E113FE8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64D695E-A069-D8FC-45C9-30EA9D4967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067DFDB-133D-2632-E11C-92AA8ABD42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0EA97-C3D5-4F94-8A87-4F8C857C6187}" type="slidenum">
              <a:rPr lang="sv-FI" smtClean="0"/>
              <a:t>7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96561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63B79-53BA-DBE7-355E-3515F6CA9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8DBACEE4-DAF1-256D-812B-15B57E97D5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3A903F74-EEF4-B642-56FA-82B1DCD25F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ABF294E-C5DB-7DD1-0918-382A473FF9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0EA97-C3D5-4F94-8A87-4F8C857C6187}" type="slidenum">
              <a:rPr lang="sv-FI" smtClean="0"/>
              <a:t>8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46221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29948-EDC6-B74F-2064-BCD4099C7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F637088C-3BB8-BAFE-52AE-FC5A15E263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9F8CAC3-8002-D58D-F9BF-68095FB617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C309D5D-B2F4-5DF8-78A7-0D69FF840F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0EA97-C3D5-4F94-8A87-4F8C857C6187}" type="slidenum">
              <a:rPr lang="sv-FI" smtClean="0"/>
              <a:t>15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64819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Magenta, Syrenfärg, rosa, lila&#10;&#10;AI-genererat innehåll kan vara felaktigt.">
            <a:extLst>
              <a:ext uri="{FF2B5EF4-FFF2-40B4-BE49-F238E27FC236}">
                <a16:creationId xmlns:a16="http://schemas.microsoft.com/office/drawing/2014/main" id="{D43E5329-208C-EFAF-C42B-7FB09646B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9F51E3F-161F-35C4-389F-9E732C6C00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FI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9E35105-F80A-AD7C-7D41-EE0E8166FB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FI" dirty="0"/>
          </a:p>
        </p:txBody>
      </p:sp>
      <p:pic>
        <p:nvPicPr>
          <p:cNvPr id="12" name="Bildobjekt 11" descr="En bild som visar text, Teckensnitt, Grafik, logotyp&#10;&#10;AI-genererat innehåll kan vara felaktigt.">
            <a:extLst>
              <a:ext uri="{FF2B5EF4-FFF2-40B4-BE49-F238E27FC236}">
                <a16:creationId xmlns:a16="http://schemas.microsoft.com/office/drawing/2014/main" id="{94D67760-B645-1030-30EA-68A2095587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717" y="-228450"/>
            <a:ext cx="23876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717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3535E73-282D-1BE8-D43A-CD4D3CE83019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883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AC22318-11D5-17A9-62C8-8D3B3BB05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52818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A3F743-0043-DBF0-5DCE-D45B11008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8A434DC-AA06-DEAC-FA37-0379B9330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2CB3-5900-4361-92C3-38D372CBA1E3}" type="datetimeFigureOut">
              <a:rPr lang="sv-FI" smtClean="0"/>
              <a:t>2026-09-14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79D627C-870D-5F6C-FAF1-2F6A292AA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3FA685C-E2B3-FB50-7CC9-E5E8FF5F6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D66EC-7150-4D6B-BF79-6D470781CFBF}" type="slidenum">
              <a:rPr lang="sv-FI" smtClean="0"/>
              <a:t>‹#›</a:t>
            </a:fld>
            <a:endParaRPr lang="sv-FI"/>
          </a:p>
        </p:txBody>
      </p:sp>
      <p:pic>
        <p:nvPicPr>
          <p:cNvPr id="9" name="Bildobjekt 8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6A869F94-815E-BED0-9C9C-5CFD0AAF69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018" y="185738"/>
            <a:ext cx="132556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37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52C88C13-C8D6-D411-9FBD-FBE5D3F64E36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883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pic>
        <p:nvPicPr>
          <p:cNvPr id="8" name="Bildobjekt 7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71E0A242-BE8B-0FAC-8ADB-9A2C8F8F90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018" y="185738"/>
            <a:ext cx="1325564" cy="132556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470ADF83-447C-DAD3-4ED2-013607B86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C57952-0EDA-578D-9D6B-1AC87D15F1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566236B-DA01-DEED-3F80-E20EBAE6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2CB3-5900-4361-92C3-38D372CBA1E3}" type="datetimeFigureOut">
              <a:rPr lang="sv-FI" smtClean="0"/>
              <a:t>2026-09-14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A596877-733F-82A4-9145-EC688EDBA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9E653AF-BA92-8F26-FF38-2414EC2D1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D66EC-7150-4D6B-BF79-6D470781CFB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57839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045DE6A7-7AFE-16CC-6A4A-2E6C8FF69B25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883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pic>
        <p:nvPicPr>
          <p:cNvPr id="9" name="Bildobjekt 8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8F1C4D8C-B71E-70C5-F8B1-0DC770064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018" y="185738"/>
            <a:ext cx="1325564" cy="132556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29285A0-F6F1-E6FA-E3FD-14117233F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F35241-9337-A486-1CE1-89685B86F7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0716D51-4E06-B083-2764-20B41A89CB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26687EB-C9DD-AAFF-0D59-1C6BCB0EB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2CB3-5900-4361-92C3-38D372CBA1E3}" type="datetimeFigureOut">
              <a:rPr lang="sv-FI" smtClean="0"/>
              <a:t>2026-09-14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40BEBCF-6547-B3AD-5039-37C9584BB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73EE5EB-78B1-7B6B-B76C-CDD0945BA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D66EC-7150-4D6B-BF79-6D470781CFB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45337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B3982BAD-048F-1161-B4BE-53F51AA70DB9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883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pic>
        <p:nvPicPr>
          <p:cNvPr id="11" name="Bildobjekt 10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007D7E32-9657-FBD2-FE6A-9E07EAA880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018" y="185738"/>
            <a:ext cx="1325564" cy="132556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F696DD7-C566-BF98-E9E0-33F8518D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85123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A1181B1-399A-E95E-798A-E904BF184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2765725-05C5-959C-5F13-A6B638D44C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718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5A87150-4360-B8AC-BF0A-CAA380686A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8952009-C7C3-788C-B42D-B2FA914F64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718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F0CA169-E3DC-C11F-0EEA-213B1FE4B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2CB3-5900-4361-92C3-38D372CBA1E3}" type="datetimeFigureOut">
              <a:rPr lang="sv-FI" smtClean="0"/>
              <a:t>2026-09-14</a:t>
            </a:fld>
            <a:endParaRPr lang="sv-FI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20730C5-F34A-CFEE-A23B-027DB04EE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6155C46-25C5-1CB4-AF7C-7B2433FB2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D66EC-7150-4D6B-BF79-6D470781CFB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18877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B3982B15-E9D4-AD3E-2E27-90990EC00411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883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pic>
        <p:nvPicPr>
          <p:cNvPr id="7" name="Bildobjekt 6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E0A9506C-83D7-BB9B-0D93-76D71FE0F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018" y="185738"/>
            <a:ext cx="1325564" cy="132556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9005B61-F46C-8528-EBC3-474404BE9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52818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643A470-E2F8-E2AD-044E-6B50FEAC4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2CB3-5900-4361-92C3-38D372CBA1E3}" type="datetimeFigureOut">
              <a:rPr lang="sv-FI" smtClean="0"/>
              <a:t>2026-09-14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EA9B62A-AA03-5596-E919-28860C84D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DA63932-6BE4-E9EC-C78A-7D1F5148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D66EC-7150-4D6B-BF79-6D470781CFB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633743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46DDA94C-EDEA-E6C5-164C-6E4C6EE58531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883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pic>
        <p:nvPicPr>
          <p:cNvPr id="6" name="Bildobjekt 5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F3F009A5-FCF7-EA1F-D9E9-9E0F0C038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018" y="185738"/>
            <a:ext cx="1325564" cy="132556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743ADDD-904A-D4E8-737E-26517687E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2CB3-5900-4361-92C3-38D372CBA1E3}" type="datetimeFigureOut">
              <a:rPr lang="sv-FI" smtClean="0"/>
              <a:t>2026-09-14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AEF30A9-117B-8653-214E-1BB9CA3C5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707DE8F-1029-88F2-477C-24BDA2D16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D66EC-7150-4D6B-BF79-6D470781CFB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101776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67A85F-94D2-6BD4-24B9-32429A96143D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883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pic>
        <p:nvPicPr>
          <p:cNvPr id="9" name="Bildobjekt 8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F713FDC0-1CEF-4305-4565-AB66791022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018" y="185738"/>
            <a:ext cx="1325564" cy="132556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B8708BB6-8717-7336-E02B-998C82138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72A6B0-C502-9E0E-C56E-D792571E2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50783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BE340D0-9918-DBC8-CB20-092C3D04F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BAA5391-AD45-75E4-F587-B64AAA027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2CB3-5900-4361-92C3-38D372CBA1E3}" type="datetimeFigureOut">
              <a:rPr lang="sv-FI" smtClean="0"/>
              <a:t>2026-09-14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B0F3E37-73A1-F176-39F0-0358AA2F6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BE6434F-157B-3AD1-03AD-E3BDFCBE4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D66EC-7150-4D6B-BF79-6D470781CFB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205498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E0F16655-61EC-E79E-1CD9-1EA8A0163C7E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883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pic>
        <p:nvPicPr>
          <p:cNvPr id="9" name="Bildobjekt 8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163D272E-A170-0D41-5934-D7FC29BB2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018" y="185738"/>
            <a:ext cx="1325564" cy="132556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D3E11127-3A10-6552-A04C-0209DD7A3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A916C46-71BB-3B6D-5404-8741AF3850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1511302"/>
            <a:ext cx="5507830" cy="434974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EFAC241-488A-91ED-6D3C-61F6D4503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A956EA4-9D41-C9E9-63B3-88EEEBBF0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2CB3-5900-4361-92C3-38D372CBA1E3}" type="datetimeFigureOut">
              <a:rPr lang="sv-FI" smtClean="0"/>
              <a:t>2026-09-14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CE68F0-323D-AB72-BE8B-D649247D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283F3BC-C168-985E-294F-7FD6FB610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D66EC-7150-4D6B-BF79-6D470781CFB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33989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D9780D7-5D25-E75B-BB96-1031FA92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75CB181-7783-8FB3-5EDA-E73BFE4A1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962A128-2A1A-B79A-0668-83FA7C8660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fld id="{A53F2CB3-5900-4361-92C3-38D372CBA1E3}" type="datetimeFigureOut">
              <a:rPr lang="sv-FI" smtClean="0"/>
              <a:t>2026-09-14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C806B20-0145-F080-5C3E-6D4D691887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0707809-BD33-0754-B4CF-CEC6D96C34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fld id="{29ED66EC-7150-4D6B-BF79-6D470781CFB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66569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4F61D1-BFD8-92EC-AE78-33E3933046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Nätbedrägerier och aktuellt inom it</a:t>
            </a:r>
            <a:endParaRPr lang="sv-FI" b="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46897ED-F580-DE43-6D0E-86E8673548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13684"/>
            <a:ext cx="9144000" cy="1349834"/>
          </a:xfrm>
        </p:spPr>
        <p:txBody>
          <a:bodyPr/>
          <a:lstStyle/>
          <a:p>
            <a:r>
              <a:rPr lang="sv-SE" dirty="0"/>
              <a:t>Robert Riska</a:t>
            </a:r>
          </a:p>
          <a:p>
            <a:r>
              <a:rPr lang="sv-SE" dirty="0"/>
              <a:t>Svenska pensionärsförbundet</a:t>
            </a:r>
          </a:p>
          <a:p>
            <a:r>
              <a:rPr lang="sv-SE" dirty="0"/>
              <a:t>www.spfpension.fi</a:t>
            </a:r>
            <a:endParaRPr lang="sv-FI" dirty="0"/>
          </a:p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035850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4DBCCA-A463-9E8F-1091-025792345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6592A5-D311-1A63-498C-3C3716D36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50938F8-A4F1-8ADA-F983-5859308B9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103" y="272888"/>
            <a:ext cx="2787793" cy="631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9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1C67B52B-8404-8191-6761-BB903BE4A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012" y="368119"/>
            <a:ext cx="838317" cy="1009791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0C845A18-FA86-62EA-DC5E-CA537E940B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149" y="309536"/>
            <a:ext cx="2897701" cy="6238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02752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6276F-3AB8-57DE-559E-41F272728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9522956F-EF04-BE7A-3EC9-D84B6B21F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012" y="368119"/>
            <a:ext cx="838317" cy="1009791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367B8C96-2443-1F36-AEF0-C1240B13C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7011" y="309536"/>
            <a:ext cx="2877978" cy="6238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26529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A36D2-E87F-84EA-3B4A-42C6C0E52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5FA729C4-37FA-6FEA-C4BE-4C0C6310A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012" y="368119"/>
            <a:ext cx="838317" cy="1009791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D3E907D0-AB48-EC6A-C338-8ED7BBB8A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8670" y="228599"/>
            <a:ext cx="2994660" cy="6400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9626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53DA2-D696-395E-6A5E-5BC9D395F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E2B5A0A7-11DC-6974-1BAE-424DE8917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012" y="368119"/>
            <a:ext cx="838317" cy="1009791"/>
          </a:xfrm>
          <a:prstGeom prst="rect">
            <a:avLst/>
          </a:prstGeom>
        </p:spPr>
      </p:pic>
      <p:pic>
        <p:nvPicPr>
          <p:cNvPr id="3" name="Bildobjekt 2" descr="En bild som visar text, skärmbild, Teckensnitt, svart och vit&#10;&#10;AI-genererat innehåll kan vara felaktigt.">
            <a:extLst>
              <a:ext uri="{FF2B5EF4-FFF2-40B4-BE49-F238E27FC236}">
                <a16:creationId xmlns:a16="http://schemas.microsoft.com/office/drawing/2014/main" id="{7DCD5A36-3B75-AF58-7E55-F290C3AE2E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656" y="228600"/>
            <a:ext cx="2902688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86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E314A-1542-1FB1-12B0-CADC3759D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1FA394-7477-41E8-3FCD-3FE6A25CC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15" y="250573"/>
            <a:ext cx="8173453" cy="1325563"/>
          </a:xfrm>
        </p:spPr>
        <p:txBody>
          <a:bodyPr>
            <a:normAutofit/>
          </a:bodyPr>
          <a:lstStyle/>
          <a:p>
            <a:r>
              <a:rPr lang="sv-FI" sz="4800" b="1" dirty="0"/>
              <a:t>Om det ändå går fel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A1F429-A6EC-5600-4B1C-21EB7CDF2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852" y="1588168"/>
            <a:ext cx="10047491" cy="1485900"/>
          </a:xfrm>
        </p:spPr>
        <p:txBody>
          <a:bodyPr>
            <a:normAutofit/>
          </a:bodyPr>
          <a:lstStyle/>
          <a:p>
            <a:r>
              <a:rPr lang="sv-SE" dirty="0"/>
              <a:t>Kontakta din bank omedelbart, spara numret till spärrtjänst</a:t>
            </a:r>
          </a:p>
          <a:p>
            <a:r>
              <a:rPr lang="sv-SE" dirty="0"/>
              <a:t>Gör brottsanmälan till polisen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00F076E-0D9B-1ED9-66AB-39A44E7FA5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0848" y="102268"/>
            <a:ext cx="1485900" cy="148590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C82359FB-5B8B-1E06-B8F9-F3F1C3BC32F1}"/>
              </a:ext>
            </a:extLst>
          </p:cNvPr>
          <p:cNvSpPr txBox="1">
            <a:spLocks/>
          </p:cNvSpPr>
          <p:nvPr/>
        </p:nvSpPr>
        <p:spPr>
          <a:xfrm>
            <a:off x="615614" y="3223086"/>
            <a:ext cx="817345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4800" b="1" dirty="0"/>
              <a:t>Mera information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5CEC38BA-60E0-588E-4A1E-0B044FA87E5C}"/>
              </a:ext>
            </a:extLst>
          </p:cNvPr>
          <p:cNvSpPr txBox="1">
            <a:spLocks/>
          </p:cNvSpPr>
          <p:nvPr/>
        </p:nvSpPr>
        <p:spPr>
          <a:xfrm>
            <a:off x="705853" y="4378079"/>
            <a:ext cx="10730164" cy="1181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dirty="0"/>
              <a:t>poliisi.fi</a:t>
            </a:r>
            <a:r>
              <a:rPr lang="sv-SE" dirty="0"/>
              <a:t>/</a:t>
            </a:r>
            <a:r>
              <a:rPr lang="sv-SE" dirty="0" err="1"/>
              <a:t>sv</a:t>
            </a:r>
            <a:r>
              <a:rPr lang="sv-SE" dirty="0"/>
              <a:t>/</a:t>
            </a:r>
            <a:r>
              <a:rPr lang="sv-SE" dirty="0" err="1"/>
              <a:t>bedrageribrott</a:t>
            </a:r>
            <a:endParaRPr lang="sv-SE" dirty="0"/>
          </a:p>
          <a:p>
            <a:r>
              <a:rPr lang="sv-SE" b="1" dirty="0"/>
              <a:t>kuluttajaliitto.fi</a:t>
            </a:r>
            <a:r>
              <a:rPr lang="sv-SE" dirty="0"/>
              <a:t>/se/material/</a:t>
            </a:r>
            <a:r>
              <a:rPr lang="sv-SE" dirty="0" err="1"/>
              <a:t>bedragerier</a:t>
            </a:r>
            <a:r>
              <a:rPr lang="sv-SE" dirty="0"/>
              <a:t>-och-</a:t>
            </a:r>
            <a:r>
              <a:rPr lang="sv-SE" dirty="0" err="1"/>
              <a:t>natbedragerier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30047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F705223B-A2AC-0B9E-45F9-50C571B6570A}"/>
              </a:ext>
            </a:extLst>
          </p:cNvPr>
          <p:cNvSpPr txBox="1"/>
          <p:nvPr/>
        </p:nvSpPr>
        <p:spPr>
          <a:xfrm>
            <a:off x="4892040" y="2843784"/>
            <a:ext cx="13338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4000" dirty="0"/>
              <a:t>Tack!</a:t>
            </a:r>
          </a:p>
        </p:txBody>
      </p:sp>
    </p:spTree>
    <p:extLst>
      <p:ext uri="{BB962C8B-B14F-4D97-AF65-F5344CB8AC3E}">
        <p14:creationId xmlns:p14="http://schemas.microsoft.com/office/powerpoint/2010/main" val="4158339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EDF4F-23A5-558E-BB3A-51EB3247B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932BD379-EE5A-ADB9-498F-AEDB83FD35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0848" y="102268"/>
            <a:ext cx="1485900" cy="1485900"/>
          </a:xfrm>
          <a:prstGeom prst="rect">
            <a:avLst/>
          </a:prstGeom>
        </p:spPr>
      </p:pic>
      <p:graphicFrame>
        <p:nvGraphicFramePr>
          <p:cNvPr id="9" name="Tabell 8">
            <a:extLst>
              <a:ext uri="{FF2B5EF4-FFF2-40B4-BE49-F238E27FC236}">
                <a16:creationId xmlns:a16="http://schemas.microsoft.com/office/drawing/2014/main" id="{CC13CCF8-D057-859D-A821-3731A9880B0D}"/>
              </a:ext>
            </a:extLst>
          </p:cNvPr>
          <p:cNvGraphicFramePr>
            <a:graphicFrameLocks noGrp="1"/>
          </p:cNvGraphicFramePr>
          <p:nvPr/>
        </p:nvGraphicFramePr>
        <p:xfrm>
          <a:off x="911352" y="1715294"/>
          <a:ext cx="8727948" cy="1463040"/>
        </p:xfrm>
        <a:graphic>
          <a:graphicData uri="http://schemas.openxmlformats.org/drawingml/2006/table">
            <a:tbl>
              <a:tblPr/>
              <a:tblGrid>
                <a:gridCol w="2909316">
                  <a:extLst>
                    <a:ext uri="{9D8B030D-6E8A-4147-A177-3AD203B41FA5}">
                      <a16:colId xmlns:a16="http://schemas.microsoft.com/office/drawing/2014/main" val="3880771860"/>
                    </a:ext>
                  </a:extLst>
                </a:gridCol>
                <a:gridCol w="2909316">
                  <a:extLst>
                    <a:ext uri="{9D8B030D-6E8A-4147-A177-3AD203B41FA5}">
                      <a16:colId xmlns:a16="http://schemas.microsoft.com/office/drawing/2014/main" val="2645300285"/>
                    </a:ext>
                  </a:extLst>
                </a:gridCol>
                <a:gridCol w="2909316">
                  <a:extLst>
                    <a:ext uri="{9D8B030D-6E8A-4147-A177-3AD203B41FA5}">
                      <a16:colId xmlns:a16="http://schemas.microsoft.com/office/drawing/2014/main" val="13392344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/>
                        <a:t>År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 dirty="0"/>
                        <a:t>Bedrägeriförsök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/>
                        <a:t>Förlorat till bedragare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16947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 dirty="0"/>
                        <a:t>2023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/>
                        <a:t>76,9 milj. €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 dirty="0"/>
                        <a:t>ca 44,0 milj. €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40197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/>
                        <a:t>2024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/>
                        <a:t>107,2 milj. €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/>
                        <a:t>62,9 milj. €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59243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/>
                        <a:t>2025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/>
                        <a:t>148,0 milj. €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 dirty="0"/>
                        <a:t>72,5 milj. €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565897"/>
                  </a:ext>
                </a:extLst>
              </a:tr>
            </a:tbl>
          </a:graphicData>
        </a:graphic>
      </p:graphicFrame>
      <p:sp>
        <p:nvSpPr>
          <p:cNvPr id="10" name="Rubrik 1">
            <a:extLst>
              <a:ext uri="{FF2B5EF4-FFF2-40B4-BE49-F238E27FC236}">
                <a16:creationId xmlns:a16="http://schemas.microsoft.com/office/drawing/2014/main" id="{D3278955-DAB3-28B6-36D0-5E9B043AF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01027"/>
            <a:ext cx="10515600" cy="1325563"/>
          </a:xfrm>
        </p:spPr>
        <p:txBody>
          <a:bodyPr>
            <a:normAutofit/>
          </a:bodyPr>
          <a:lstStyle/>
          <a:p>
            <a:r>
              <a:rPr lang="sv-FI" sz="4800" b="1" dirty="0"/>
              <a:t>Pengar förlorade i nätbedrägerier</a:t>
            </a:r>
          </a:p>
        </p:txBody>
      </p:sp>
      <p:graphicFrame>
        <p:nvGraphicFramePr>
          <p:cNvPr id="11" name="Tabell 10">
            <a:extLst>
              <a:ext uri="{FF2B5EF4-FFF2-40B4-BE49-F238E27FC236}">
                <a16:creationId xmlns:a16="http://schemas.microsoft.com/office/drawing/2014/main" id="{77F07EB8-2E40-5EF4-708B-4D7EB0D79305}"/>
              </a:ext>
            </a:extLst>
          </p:cNvPr>
          <p:cNvGraphicFramePr>
            <a:graphicFrameLocks noGrp="1"/>
          </p:cNvGraphicFramePr>
          <p:nvPr/>
        </p:nvGraphicFramePr>
        <p:xfrm>
          <a:off x="765048" y="3937286"/>
          <a:ext cx="9768840" cy="2286000"/>
        </p:xfrm>
        <a:graphic>
          <a:graphicData uri="http://schemas.openxmlformats.org/drawingml/2006/table">
            <a:tbl>
              <a:tblPr/>
              <a:tblGrid>
                <a:gridCol w="2442210">
                  <a:extLst>
                    <a:ext uri="{9D8B030D-6E8A-4147-A177-3AD203B41FA5}">
                      <a16:colId xmlns:a16="http://schemas.microsoft.com/office/drawing/2014/main" val="1647890642"/>
                    </a:ext>
                  </a:extLst>
                </a:gridCol>
                <a:gridCol w="2442210">
                  <a:extLst>
                    <a:ext uri="{9D8B030D-6E8A-4147-A177-3AD203B41FA5}">
                      <a16:colId xmlns:a16="http://schemas.microsoft.com/office/drawing/2014/main" val="4164964766"/>
                    </a:ext>
                  </a:extLst>
                </a:gridCol>
                <a:gridCol w="2442210">
                  <a:extLst>
                    <a:ext uri="{9D8B030D-6E8A-4147-A177-3AD203B41FA5}">
                      <a16:colId xmlns:a16="http://schemas.microsoft.com/office/drawing/2014/main" val="2750616477"/>
                    </a:ext>
                  </a:extLst>
                </a:gridCol>
                <a:gridCol w="2442210">
                  <a:extLst>
                    <a:ext uri="{9D8B030D-6E8A-4147-A177-3AD203B41FA5}">
                      <a16:colId xmlns:a16="http://schemas.microsoft.com/office/drawing/2014/main" val="12762797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v-FI"/>
                        <a:t>Bedrägerityp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/>
                        <a:t>2023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/>
                        <a:t>2024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/>
                        <a:t>2025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11932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v-FI"/>
                        <a:t>Nätfiske och trygga konto-bedrägerier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/>
                        <a:t>ca </a:t>
                      </a:r>
                      <a:r>
                        <a:rPr lang="sv-FI" b="1"/>
                        <a:t>16 milj. €</a:t>
                      </a:r>
                      <a:endParaRPr lang="sv-FI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 b="1"/>
                        <a:t>31,9 milj. €</a:t>
                      </a:r>
                      <a:endParaRPr lang="sv-FI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 b="1" dirty="0"/>
                        <a:t>60,3 milj. €</a:t>
                      </a:r>
                      <a:endParaRPr lang="sv-F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69341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v-FI"/>
                        <a:t>Investeringsbedrägerier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 b="1"/>
                        <a:t>16 milj. €</a:t>
                      </a:r>
                      <a:endParaRPr lang="sv-FI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 b="1" dirty="0"/>
                        <a:t>20,1 milj. €</a:t>
                      </a:r>
                      <a:endParaRPr lang="sv-F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 b="1"/>
                        <a:t>18,9 milj. €</a:t>
                      </a:r>
                      <a:endParaRPr lang="sv-FI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7592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v-FI"/>
                        <a:t>Dokument-/romansbedrägerier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/>
                        <a:t>–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/>
                        <a:t>ca </a:t>
                      </a:r>
                      <a:r>
                        <a:rPr lang="sv-FI" b="1"/>
                        <a:t>5–6 milj. €</a:t>
                      </a:r>
                      <a:endParaRPr lang="sv-FI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sv-FI" b="1" dirty="0"/>
                        <a:t>8,4 milj. €</a:t>
                      </a:r>
                      <a:endParaRPr lang="sv-F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6275036"/>
                  </a:ext>
                </a:extLst>
              </a:tr>
            </a:tbl>
          </a:graphicData>
        </a:graphic>
      </p:graphicFrame>
      <p:sp>
        <p:nvSpPr>
          <p:cNvPr id="12" name="textruta 11">
            <a:extLst>
              <a:ext uri="{FF2B5EF4-FFF2-40B4-BE49-F238E27FC236}">
                <a16:creationId xmlns:a16="http://schemas.microsoft.com/office/drawing/2014/main" id="{9B845D5C-2747-845D-ED2F-082916029CCE}"/>
              </a:ext>
            </a:extLst>
          </p:cNvPr>
          <p:cNvSpPr txBox="1"/>
          <p:nvPr/>
        </p:nvSpPr>
        <p:spPr>
          <a:xfrm>
            <a:off x="911352" y="6487427"/>
            <a:ext cx="1762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/>
              <a:t>Källa: Finanssiala</a:t>
            </a:r>
          </a:p>
        </p:txBody>
      </p:sp>
      <p:pic>
        <p:nvPicPr>
          <p:cNvPr id="17" name="Bildobjekt 16" descr="The image shows a bar chart illustrating an increase in financial fraud in Finland from 2023 to 2025, with nettfiske and tryggakonto-bedrag (fraud) being the most prevalent types, totaling 60.3 million euros.&#10;&#10;AI-genererat innehåll kan vara felaktigt.">
            <a:extLst>
              <a:ext uri="{FF2B5EF4-FFF2-40B4-BE49-F238E27FC236}">
                <a16:creationId xmlns:a16="http://schemas.microsoft.com/office/drawing/2014/main" id="{57708B8F-EA49-4914-3215-2484BBC4D0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48" y="-1241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029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4A51A-5A21-22FE-6F9B-B8BCD0976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78BDD8-DC10-22AA-3803-8AAC417B8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15" y="250573"/>
            <a:ext cx="8173453" cy="1325563"/>
          </a:xfrm>
        </p:spPr>
        <p:txBody>
          <a:bodyPr>
            <a:normAutofit fontScale="90000"/>
          </a:bodyPr>
          <a:lstStyle/>
          <a:p>
            <a:r>
              <a:rPr lang="sv-FI" sz="4800" b="1" dirty="0"/>
              <a:t>Ta i bruk/använd mobilcertifikat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BD29AC-A5FD-C00A-81DD-AED9B4BEC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851" y="1988052"/>
            <a:ext cx="4109989" cy="3841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3200" dirty="0"/>
              <a:t>mobiilivarmenne.fi</a:t>
            </a:r>
            <a:endParaRPr lang="sv-FI" sz="32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E095C6C-A1BB-FE4F-C798-317C1D02E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0848" y="102268"/>
            <a:ext cx="1485900" cy="14859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14A0DAE3-5755-AD97-2A50-12AE3B2F0B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7414"/>
          <a:stretch>
            <a:fillRect/>
          </a:stretch>
        </p:blipFill>
        <p:spPr>
          <a:xfrm>
            <a:off x="5021580" y="1657321"/>
            <a:ext cx="6645717" cy="3638579"/>
          </a:xfrm>
          <a:prstGeom prst="rect">
            <a:avLst/>
          </a:prstGeom>
        </p:spPr>
      </p:pic>
      <p:pic>
        <p:nvPicPr>
          <p:cNvPr id="7" name="Bildobjekt 6" descr="En bild som visar text, Teckensnitt, skärmbild, Grafik&#10;&#10;AI-genererat innehåll kan vara felaktigt.">
            <a:extLst>
              <a:ext uri="{FF2B5EF4-FFF2-40B4-BE49-F238E27FC236}">
                <a16:creationId xmlns:a16="http://schemas.microsoft.com/office/drawing/2014/main" id="{B198717F-FFA1-7EA0-B71E-BC3DD11A64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604" y="5631751"/>
            <a:ext cx="8173591" cy="103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502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AA464-EF86-A795-467D-129E269B4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F98297EA-E85B-D954-1E9F-8C47F4233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761" y="0"/>
            <a:ext cx="8658478" cy="6858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5193629B-727A-5BC5-E4B2-8B4145647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6761" y="15240"/>
            <a:ext cx="7580439" cy="54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348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6BA1E-9E35-F57F-6284-437CD8FC0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6B81681-A989-612D-9BA1-853B898DD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561" y="1229360"/>
            <a:ext cx="30736317" cy="219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07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61130-6CFE-ECF2-DF1C-666DE23C9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D52DB7-7ADA-1945-2ECC-52E313FBA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42" y="182436"/>
            <a:ext cx="9123947" cy="1325563"/>
          </a:xfrm>
        </p:spPr>
        <p:txBody>
          <a:bodyPr>
            <a:normAutofit/>
          </a:bodyPr>
          <a:lstStyle/>
          <a:p>
            <a:r>
              <a:rPr lang="sv-SE" sz="4800" b="1" dirty="0"/>
              <a:t>F</a:t>
            </a:r>
            <a:r>
              <a:rPr lang="sv-FI" sz="4800" b="1" dirty="0" err="1"/>
              <a:t>alska</a:t>
            </a:r>
            <a:r>
              <a:rPr lang="sv-FI" sz="4800" b="1" dirty="0"/>
              <a:t> webbsidor och nätfiske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FCD165B-0088-851B-EB40-BF5693334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0848" y="102268"/>
            <a:ext cx="1485900" cy="1485900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48CD659F-DF38-239F-6C92-3A652E663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4360" y="1588168"/>
            <a:ext cx="3131557" cy="505972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338DA32-D848-4D61-D066-848BBC144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2"/>
          <a:stretch>
            <a:fillRect/>
          </a:stretch>
        </p:blipFill>
        <p:spPr bwMode="auto">
          <a:xfrm>
            <a:off x="1144756" y="1743325"/>
            <a:ext cx="4052886" cy="48097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2188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8FD66-C66F-1831-7641-976F79900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28CD92-A605-993E-D965-5BB41991D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14" y="250573"/>
            <a:ext cx="9160043" cy="1325563"/>
          </a:xfrm>
        </p:spPr>
        <p:txBody>
          <a:bodyPr>
            <a:normAutofit fontScale="90000"/>
          </a:bodyPr>
          <a:lstStyle/>
          <a:p>
            <a:r>
              <a:rPr lang="sv-FI" sz="4800" b="1" dirty="0"/>
              <a:t>Bokmärken och genvägar på dator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B84A4EC-7AB8-9CE7-E2B4-A7B0D912E3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851" y="1988052"/>
            <a:ext cx="11691685" cy="4351338"/>
          </a:xfrm>
        </p:spPr>
        <p:txBody>
          <a:bodyPr>
            <a:normAutofit/>
          </a:bodyPr>
          <a:lstStyle/>
          <a:p>
            <a:r>
              <a:rPr lang="sv-SE" sz="3200" dirty="0"/>
              <a:t>Skapa bokmärken i webbläsaren </a:t>
            </a:r>
          </a:p>
          <a:p>
            <a:endParaRPr lang="sv-SE" sz="3200" dirty="0"/>
          </a:p>
          <a:p>
            <a:endParaRPr lang="sv-SE" sz="3200" dirty="0"/>
          </a:p>
          <a:p>
            <a:endParaRPr lang="sv-SE" sz="3200" dirty="0"/>
          </a:p>
          <a:p>
            <a:r>
              <a:rPr lang="sv-SE" sz="3200" dirty="0"/>
              <a:t>eller genvägar på skrivbordet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884A199-4557-9E45-D5CC-3768DEB65F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0848" y="102268"/>
            <a:ext cx="1485900" cy="1485900"/>
          </a:xfrm>
          <a:prstGeom prst="rect">
            <a:avLst/>
          </a:prstGeom>
        </p:spPr>
      </p:pic>
      <p:pic>
        <p:nvPicPr>
          <p:cNvPr id="6" name="Bildobjekt 5" descr="En bild som visar text, linje, Teckensnitt, skärmbild&#10;&#10;AI-genererat innehåll kan vara felaktigt.">
            <a:extLst>
              <a:ext uri="{FF2B5EF4-FFF2-40B4-BE49-F238E27FC236}">
                <a16:creationId xmlns:a16="http://schemas.microsoft.com/office/drawing/2014/main" id="{B7F9BD64-D762-F900-3519-68F48A8171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2666747"/>
            <a:ext cx="10028321" cy="1391620"/>
          </a:xfrm>
          <a:prstGeom prst="rect">
            <a:avLst/>
          </a:prstGeom>
        </p:spPr>
      </p:pic>
      <p:pic>
        <p:nvPicPr>
          <p:cNvPr id="8" name="Bildobjekt 7" descr="En bild som visar text, skärmbild, Teckensnitt, Grafik&#10;&#10;AI-genererat innehåll kan vara felaktigt.">
            <a:extLst>
              <a:ext uri="{FF2B5EF4-FFF2-40B4-BE49-F238E27FC236}">
                <a16:creationId xmlns:a16="http://schemas.microsoft.com/office/drawing/2014/main" id="{FE286F72-CF76-61D7-14B8-9EBE1F9FAC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734" y="4857136"/>
            <a:ext cx="3572374" cy="161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805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CFCB4-3C91-A3BA-F8C5-BEE300857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text, skärmbild, multimedia, programvara&#10;&#10;AI-genererat innehåll kan vara felaktigt.">
            <a:extLst>
              <a:ext uri="{FF2B5EF4-FFF2-40B4-BE49-F238E27FC236}">
                <a16:creationId xmlns:a16="http://schemas.microsoft.com/office/drawing/2014/main" id="{8775CA4F-CB53-31C4-6B30-655F6F6D54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749" y="1283454"/>
            <a:ext cx="2614083" cy="5373393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B2DC3D5D-54EF-CA1B-AD73-64E84CB03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15" y="250573"/>
            <a:ext cx="8173453" cy="1325563"/>
          </a:xfrm>
        </p:spPr>
        <p:txBody>
          <a:bodyPr>
            <a:normAutofit fontScale="90000"/>
          </a:bodyPr>
          <a:lstStyle/>
          <a:p>
            <a:r>
              <a:rPr lang="sv-FI" sz="4800" b="1" dirty="0"/>
              <a:t>Appar på telefon och pekplatta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956E0EF-73FC-D2BF-20EE-C0683DF6F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115" y="1492126"/>
            <a:ext cx="7517732" cy="2600286"/>
          </a:xfrm>
        </p:spPr>
        <p:txBody>
          <a:bodyPr>
            <a:normAutofit/>
          </a:bodyPr>
          <a:lstStyle/>
          <a:p>
            <a:r>
              <a:rPr lang="sv-SE" sz="3200" dirty="0"/>
              <a:t>Myndighets- och banktjänster</a:t>
            </a:r>
          </a:p>
          <a:p>
            <a:endParaRPr lang="sv-SE" sz="3200" dirty="0"/>
          </a:p>
          <a:p>
            <a:r>
              <a:rPr lang="sv-SE" sz="3200" dirty="0"/>
              <a:t>Installera från appbutiken</a:t>
            </a:r>
          </a:p>
          <a:p>
            <a:endParaRPr lang="sv-SE" sz="3200" dirty="0"/>
          </a:p>
          <a:p>
            <a:endParaRPr lang="sv-SE" sz="3200" dirty="0"/>
          </a:p>
          <a:p>
            <a:endParaRPr lang="sv-SE" sz="3200" dirty="0"/>
          </a:p>
          <a:p>
            <a:endParaRPr lang="sv-SE" sz="3200" dirty="0"/>
          </a:p>
          <a:p>
            <a:endParaRPr lang="sv-SE" sz="3200" dirty="0"/>
          </a:p>
          <a:p>
            <a:endParaRPr lang="sv-SE" sz="32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0F14802-A990-8CE1-A637-A1BBC6B97C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0848" y="102268"/>
            <a:ext cx="1485900" cy="14859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730B736E-A476-5D68-415E-AEC8469BB2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338"/>
          <a:stretch>
            <a:fillRect/>
          </a:stretch>
        </p:blipFill>
        <p:spPr bwMode="auto">
          <a:xfrm>
            <a:off x="1129753" y="3633184"/>
            <a:ext cx="1270549" cy="107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8F31E27F-6194-AAF8-3B02-CA6984BBB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182" y="3564090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22A4501B-E188-49B4-1C99-205A047853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8930" y="3317011"/>
            <a:ext cx="558602" cy="672862"/>
          </a:xfrm>
          <a:prstGeom prst="rect">
            <a:avLst/>
          </a:prstGeom>
        </p:spPr>
      </p:pic>
      <p:pic>
        <p:nvPicPr>
          <p:cNvPr id="9" name="Bildobjekt 8" descr="En bild som visar text, Teckensnitt, Grafik, logotyp&#10;&#10;AI-genererat innehåll kan vara felaktigt.">
            <a:extLst>
              <a:ext uri="{FF2B5EF4-FFF2-40B4-BE49-F238E27FC236}">
                <a16:creationId xmlns:a16="http://schemas.microsoft.com/office/drawing/2014/main" id="{CAF7A728-CE4E-A41B-33B5-6862AB3A03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1578" y="3317011"/>
            <a:ext cx="538121" cy="653140"/>
          </a:xfrm>
          <a:prstGeom prst="rect">
            <a:avLst/>
          </a:prstGeom>
        </p:spPr>
      </p:pic>
      <p:pic>
        <p:nvPicPr>
          <p:cNvPr id="11" name="Bildobjekt 10" descr="En bild som visar text, Teckensnitt, skärmbild, Grafik&#10;&#10;AI-genererat innehåll kan vara felaktigt.">
            <a:extLst>
              <a:ext uri="{FF2B5EF4-FFF2-40B4-BE49-F238E27FC236}">
                <a16:creationId xmlns:a16="http://schemas.microsoft.com/office/drawing/2014/main" id="{B7BF9A9C-738E-BFC1-6263-FD404FE398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69327" y="3302669"/>
            <a:ext cx="583020" cy="661030"/>
          </a:xfrm>
          <a:prstGeom prst="rect">
            <a:avLst/>
          </a:prstGeom>
        </p:spPr>
      </p:pic>
      <p:sp>
        <p:nvSpPr>
          <p:cNvPr id="15" name="Rektangel 14">
            <a:extLst>
              <a:ext uri="{FF2B5EF4-FFF2-40B4-BE49-F238E27FC236}">
                <a16:creationId xmlns:a16="http://schemas.microsoft.com/office/drawing/2014/main" id="{B4B450CC-40F0-0758-50A5-051D1F606E45}"/>
              </a:ext>
            </a:extLst>
          </p:cNvPr>
          <p:cNvSpPr/>
          <p:nvPr/>
        </p:nvSpPr>
        <p:spPr>
          <a:xfrm>
            <a:off x="7738393" y="4092411"/>
            <a:ext cx="2416259" cy="150185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076479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4E06DAE8-DED8-D230-D0A3-F717504342BB}"/>
              </a:ext>
            </a:extLst>
          </p:cNvPr>
          <p:cNvSpPr txBox="1"/>
          <p:nvPr/>
        </p:nvSpPr>
        <p:spPr>
          <a:xfrm>
            <a:off x="1289304" y="1490472"/>
            <a:ext cx="92542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b="1" dirty="0"/>
              <a:t>Så här läser du din post som kommer till suomi.fi</a:t>
            </a:r>
            <a:endParaRPr lang="sv-FI" sz="3200" b="1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3E5B588F-A506-FCEC-BCB9-CF8B38CE9E91}"/>
              </a:ext>
            </a:extLst>
          </p:cNvPr>
          <p:cNvSpPr txBox="1"/>
          <p:nvPr/>
        </p:nvSpPr>
        <p:spPr>
          <a:xfrm>
            <a:off x="2388608" y="3785616"/>
            <a:ext cx="23578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 dirty="0"/>
              <a:t>Webbläsaren</a:t>
            </a:r>
            <a:endParaRPr lang="sv-FI" b="1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DB93ED0-BE3C-E9DD-803E-49306233A627}"/>
              </a:ext>
            </a:extLst>
          </p:cNvPr>
          <p:cNvSpPr txBox="1"/>
          <p:nvPr/>
        </p:nvSpPr>
        <p:spPr>
          <a:xfrm>
            <a:off x="9352220" y="3785616"/>
            <a:ext cx="1236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 dirty="0"/>
              <a:t>Appen</a:t>
            </a:r>
            <a:endParaRPr lang="sv-FI" b="1" dirty="0"/>
          </a:p>
        </p:txBody>
      </p:sp>
      <p:cxnSp>
        <p:nvCxnSpPr>
          <p:cNvPr id="7" name="Rak pilkoppling 6">
            <a:extLst>
              <a:ext uri="{FF2B5EF4-FFF2-40B4-BE49-F238E27FC236}">
                <a16:creationId xmlns:a16="http://schemas.microsoft.com/office/drawing/2014/main" id="{712D80A0-85E2-378E-8DFC-E963C0DDFD50}"/>
              </a:ext>
            </a:extLst>
          </p:cNvPr>
          <p:cNvCxnSpPr>
            <a:cxnSpLocks/>
            <a:endCxn id="3" idx="0"/>
          </p:cNvCxnSpPr>
          <p:nvPr/>
        </p:nvCxnSpPr>
        <p:spPr>
          <a:xfrm flipH="1">
            <a:off x="3567553" y="2176272"/>
            <a:ext cx="1690247" cy="1609344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8" name="Rak pilkoppling 7">
            <a:extLst>
              <a:ext uri="{FF2B5EF4-FFF2-40B4-BE49-F238E27FC236}">
                <a16:creationId xmlns:a16="http://schemas.microsoft.com/office/drawing/2014/main" id="{246C36BF-6A56-E604-641F-EA242980D2F7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8102540" y="2176272"/>
            <a:ext cx="1867798" cy="1609344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3A2CFE69-37F0-6793-EBF6-11005D37D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187" y="4601790"/>
            <a:ext cx="838317" cy="1009791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61A52238-DC15-DAE4-8068-65A5BA0D51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412" y="4488752"/>
            <a:ext cx="5660282" cy="61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4693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2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ema2" id="{B124D90B-BD7D-4837-A3C9-3C20B3FBD01C}" vid="{30A6B25B-A9C5-4308-840D-08CE52EA0CE7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31A238B3795E4F47BBD77F41B15BDDA6" ma:contentTypeVersion="17" ma:contentTypeDescription="Luo uusi asiakirja." ma:contentTypeScope="" ma:versionID="92c2bdb9c2d3bbedf8a937bdbabfba3f">
  <xsd:schema xmlns:xsd="http://www.w3.org/2001/XMLSchema" xmlns:xs="http://www.w3.org/2001/XMLSchema" xmlns:p="http://schemas.microsoft.com/office/2006/metadata/properties" xmlns:ns3="13d5d8b4-50f7-461f-bc51-25af74348259" xmlns:ns4="b89b8fe8-cc0d-4261-b9a6-047de7ebd75c" targetNamespace="http://schemas.microsoft.com/office/2006/metadata/properties" ma:root="true" ma:fieldsID="b49cbafc4e1077453c35562b9c03256b" ns3:_="" ns4:_="">
    <xsd:import namespace="13d5d8b4-50f7-461f-bc51-25af74348259"/>
    <xsd:import namespace="b89b8fe8-cc0d-4261-b9a6-047de7ebd75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MediaServiceObjectDetectorVersions" minOccurs="0"/>
                <xsd:element ref="ns4:_activity" minOccurs="0"/>
                <xsd:element ref="ns4:MediaLengthInSecond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d5d8b4-50f7-461f-bc51-25af7434825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Jakamisvihjeen hajautus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9b8fe8-cc0d-4261-b9a6-047de7ebd7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9b8fe8-cc0d-4261-b9a6-047de7ebd75c" xsi:nil="true"/>
  </documentManagement>
</p:properties>
</file>

<file path=customXml/itemProps1.xml><?xml version="1.0" encoding="utf-8"?>
<ds:datastoreItem xmlns:ds="http://schemas.openxmlformats.org/officeDocument/2006/customXml" ds:itemID="{A2DFDC31-23D5-4A20-8C59-8E2754B6E7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D34365D-B8B4-40D1-9BA9-6279A2078E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d5d8b4-50f7-461f-bc51-25af74348259"/>
    <ds:schemaRef ds:uri="b89b8fe8-cc0d-4261-b9a6-047de7ebd7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3371336-1F6E-4A19-AFF9-9B03FFFC9754}">
  <ds:schemaRefs>
    <ds:schemaRef ds:uri="http://purl.org/dc/terms/"/>
    <ds:schemaRef ds:uri="http://schemas.microsoft.com/office/infopath/2007/PartnerControls"/>
    <ds:schemaRef ds:uri="13d5d8b4-50f7-461f-bc51-25af74348259"/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  <ds:schemaRef ds:uri="http://schemas.openxmlformats.org/package/2006/metadata/core-properties"/>
    <ds:schemaRef ds:uri="b89b8fe8-cc0d-4261-b9a6-047de7ebd75c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828</TotalTime>
  <Words>197</Words>
  <Application>Microsoft Office PowerPoint</Application>
  <PresentationFormat>Bredbild</PresentationFormat>
  <Paragraphs>67</Paragraphs>
  <Slides>16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0" baseType="lpstr">
      <vt:lpstr>Arial</vt:lpstr>
      <vt:lpstr>Calibri</vt:lpstr>
      <vt:lpstr>Trebuchet MS</vt:lpstr>
      <vt:lpstr>Tema2</vt:lpstr>
      <vt:lpstr>Nätbedrägerier och aktuellt inom it</vt:lpstr>
      <vt:lpstr>Pengar förlorade i nätbedrägerier</vt:lpstr>
      <vt:lpstr>Ta i bruk/använd mobilcertifikat</vt:lpstr>
      <vt:lpstr>PowerPoint-presentation</vt:lpstr>
      <vt:lpstr>PowerPoint-presentation</vt:lpstr>
      <vt:lpstr>Falska webbsidor och nätfiske</vt:lpstr>
      <vt:lpstr>Bokmärken och genvägar på dator</vt:lpstr>
      <vt:lpstr>Appar på telefon och pekplatta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Om det ändå går fel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Aktuellt inom it</dc:title>
  <dc:creator>Robert Riska</dc:creator>
  <cp:lastModifiedBy>Robert Riska</cp:lastModifiedBy>
  <cp:revision>15</cp:revision>
  <dcterms:created xsi:type="dcterms:W3CDTF">2023-09-12T10:33:32Z</dcterms:created>
  <dcterms:modified xsi:type="dcterms:W3CDTF">2026-09-14T11:11:45Z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0x01010031A238B3795E4F47BBD77F41B15BDDA6</vt:lpwstr>
  </property>
</Properties>
</file>