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70" r:id="rId4"/>
    <p:sldId id="259" r:id="rId5"/>
    <p:sldId id="264" r:id="rId6"/>
    <p:sldId id="271" r:id="rId7"/>
    <p:sldId id="260" r:id="rId8"/>
    <p:sldId id="265" r:id="rId9"/>
    <p:sldId id="266" r:id="rId10"/>
    <p:sldId id="269" r:id="rId11"/>
    <p:sldId id="268" r:id="rId12"/>
    <p:sldId id="267" r:id="rId13"/>
    <p:sldId id="257" r:id="rId14"/>
    <p:sldId id="261" r:id="rId15"/>
    <p:sldId id="258" r:id="rId16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0539D3-3D14-451E-BBD4-F0A7424E266C}" v="1" dt="2026-09-14T11:05:53.0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Riska" userId="95682bf0-cfea-43fd-a132-aa8cbcea0a57" providerId="ADAL" clId="{8DD0D88F-06EC-4AD7-AD44-45F572EABB54}"/>
    <pc:docChg chg="undo custSel addSld delSld modSld sldOrd">
      <pc:chgData name="Robert Riska" userId="95682bf0-cfea-43fd-a132-aa8cbcea0a57" providerId="ADAL" clId="{8DD0D88F-06EC-4AD7-AD44-45F572EABB54}" dt="2026-09-14T11:10:16.438" v="2520" actId="27614"/>
      <pc:docMkLst>
        <pc:docMk/>
      </pc:docMkLst>
      <pc:sldChg chg="modSp new mod">
        <pc:chgData name="Robert Riska" userId="95682bf0-cfea-43fd-a132-aa8cbcea0a57" providerId="ADAL" clId="{8DD0D88F-06EC-4AD7-AD44-45F572EABB54}" dt="2026-09-02T07:54:50.235" v="2279" actId="20577"/>
        <pc:sldMkLst>
          <pc:docMk/>
          <pc:sldMk cId="3286901667" sldId="256"/>
        </pc:sldMkLst>
        <pc:spChg chg="mod">
          <ac:chgData name="Robert Riska" userId="95682bf0-cfea-43fd-a132-aa8cbcea0a57" providerId="ADAL" clId="{8DD0D88F-06EC-4AD7-AD44-45F572EABB54}" dt="2026-09-02T07:54:16.546" v="2226" actId="20577"/>
          <ac:spMkLst>
            <pc:docMk/>
            <pc:sldMk cId="3286901667" sldId="256"/>
            <ac:spMk id="2" creationId="{BF4DEB0B-7532-000D-E96D-19CCDA01DCC5}"/>
          </ac:spMkLst>
        </pc:spChg>
        <pc:spChg chg="mod">
          <ac:chgData name="Robert Riska" userId="95682bf0-cfea-43fd-a132-aa8cbcea0a57" providerId="ADAL" clId="{8DD0D88F-06EC-4AD7-AD44-45F572EABB54}" dt="2026-09-02T07:54:50.235" v="2279" actId="20577"/>
          <ac:spMkLst>
            <pc:docMk/>
            <pc:sldMk cId="3286901667" sldId="256"/>
            <ac:spMk id="3" creationId="{EF534D4E-8A03-7B57-CCAE-91AC5B8F5638}"/>
          </ac:spMkLst>
        </pc:spChg>
      </pc:sldChg>
      <pc:sldChg chg="addSp modSp add mod">
        <pc:chgData name="Robert Riska" userId="95682bf0-cfea-43fd-a132-aa8cbcea0a57" providerId="ADAL" clId="{8DD0D88F-06EC-4AD7-AD44-45F572EABB54}" dt="2026-09-14T11:07:31.753" v="2335" actId="14100"/>
        <pc:sldMkLst>
          <pc:docMk/>
          <pc:sldMk cId="1511236301" sldId="257"/>
        </pc:sldMkLst>
        <pc:spChg chg="add mod">
          <ac:chgData name="Robert Riska" userId="95682bf0-cfea-43fd-a132-aa8cbcea0a57" providerId="ADAL" clId="{8DD0D88F-06EC-4AD7-AD44-45F572EABB54}" dt="2026-09-14T11:07:31.753" v="2335" actId="14100"/>
          <ac:spMkLst>
            <pc:docMk/>
            <pc:sldMk cId="1511236301" sldId="257"/>
            <ac:spMk id="5" creationId="{AC58D069-E4A8-9EC6-AD94-9C14C437D760}"/>
          </ac:spMkLst>
        </pc:spChg>
      </pc:sldChg>
      <pc:sldChg chg="addSp modSp new mod">
        <pc:chgData name="Robert Riska" userId="95682bf0-cfea-43fd-a132-aa8cbcea0a57" providerId="ADAL" clId="{8DD0D88F-06EC-4AD7-AD44-45F572EABB54}" dt="2026-09-14T11:07:42" v="2339" actId="14100"/>
        <pc:sldMkLst>
          <pc:docMk/>
          <pc:sldMk cId="3629002223" sldId="258"/>
        </pc:sldMkLst>
        <pc:spChg chg="mod">
          <ac:chgData name="Robert Riska" userId="95682bf0-cfea-43fd-a132-aa8cbcea0a57" providerId="ADAL" clId="{8DD0D88F-06EC-4AD7-AD44-45F572EABB54}" dt="2026-09-02T07:53:52.138" v="2207" actId="20577"/>
          <ac:spMkLst>
            <pc:docMk/>
            <pc:sldMk cId="3629002223" sldId="258"/>
            <ac:spMk id="2" creationId="{080376E3-5A45-8FBE-31A0-069DE3C17CB1}"/>
          </ac:spMkLst>
        </pc:spChg>
        <pc:spChg chg="mod">
          <ac:chgData name="Robert Riska" userId="95682bf0-cfea-43fd-a132-aa8cbcea0a57" providerId="ADAL" clId="{8DD0D88F-06EC-4AD7-AD44-45F572EABB54}" dt="2026-09-02T06:31:44.213" v="617" actId="12"/>
          <ac:spMkLst>
            <pc:docMk/>
            <pc:sldMk cId="3629002223" sldId="258"/>
            <ac:spMk id="3" creationId="{3C4DB1CF-FC42-97B7-63F8-95DFD9313FB7}"/>
          </ac:spMkLst>
        </pc:spChg>
        <pc:spChg chg="add mod">
          <ac:chgData name="Robert Riska" userId="95682bf0-cfea-43fd-a132-aa8cbcea0a57" providerId="ADAL" clId="{8DD0D88F-06EC-4AD7-AD44-45F572EABB54}" dt="2026-09-14T11:07:42" v="2339" actId="14100"/>
          <ac:spMkLst>
            <pc:docMk/>
            <pc:sldMk cId="3629002223" sldId="258"/>
            <ac:spMk id="5" creationId="{63C709D8-C92E-E218-B368-016790A87EB2}"/>
          </ac:spMkLst>
        </pc:spChg>
      </pc:sldChg>
      <pc:sldChg chg="addSp delSp modSp new mod ord">
        <pc:chgData name="Robert Riska" userId="95682bf0-cfea-43fd-a132-aa8cbcea0a57" providerId="ADAL" clId="{8DD0D88F-06EC-4AD7-AD44-45F572EABB54}" dt="2026-09-14T11:09:16.786" v="2510"/>
        <pc:sldMkLst>
          <pc:docMk/>
          <pc:sldMk cId="1598981493" sldId="259"/>
        </pc:sldMkLst>
        <pc:spChg chg="add mod">
          <ac:chgData name="Robert Riska" userId="95682bf0-cfea-43fd-a132-aa8cbcea0a57" providerId="ADAL" clId="{8DD0D88F-06EC-4AD7-AD44-45F572EABB54}" dt="2026-09-02T06:42:32.997" v="764" actId="20577"/>
          <ac:spMkLst>
            <pc:docMk/>
            <pc:sldMk cId="1598981493" sldId="259"/>
            <ac:spMk id="8" creationId="{33171336-BE5A-97B3-3492-1F4D5E61166E}"/>
          </ac:spMkLst>
        </pc:spChg>
        <pc:spChg chg="add mod">
          <ac:chgData name="Robert Riska" userId="95682bf0-cfea-43fd-a132-aa8cbcea0a57" providerId="ADAL" clId="{8DD0D88F-06EC-4AD7-AD44-45F572EABB54}" dt="2026-09-02T06:51:20.917" v="769" actId="207"/>
          <ac:spMkLst>
            <pc:docMk/>
            <pc:sldMk cId="1598981493" sldId="259"/>
            <ac:spMk id="9" creationId="{B4B66750-765D-69C4-F883-54645576636C}"/>
          </ac:spMkLst>
        </pc:spChg>
        <pc:picChg chg="add mod modCrop">
          <ac:chgData name="Robert Riska" userId="95682bf0-cfea-43fd-a132-aa8cbcea0a57" providerId="ADAL" clId="{8DD0D88F-06EC-4AD7-AD44-45F572EABB54}" dt="2026-09-02T06:51:02.254" v="766" actId="732"/>
          <ac:picMkLst>
            <pc:docMk/>
            <pc:sldMk cId="1598981493" sldId="259"/>
            <ac:picMk id="5" creationId="{0C4444B7-0306-F2EE-58E5-902CEC1BA319}"/>
          </ac:picMkLst>
        </pc:picChg>
        <pc:picChg chg="add mod">
          <ac:chgData name="Robert Riska" userId="95682bf0-cfea-43fd-a132-aa8cbcea0a57" providerId="ADAL" clId="{8DD0D88F-06EC-4AD7-AD44-45F572EABB54}" dt="2026-09-02T06:41:08.332" v="621" actId="1076"/>
          <ac:picMkLst>
            <pc:docMk/>
            <pc:sldMk cId="1598981493" sldId="259"/>
            <ac:picMk id="7" creationId="{D6C3C63E-0D0E-4450-B401-C2DDEB725B3B}"/>
          </ac:picMkLst>
        </pc:picChg>
      </pc:sldChg>
      <pc:sldChg chg="addSp modSp add mod ord">
        <pc:chgData name="Robert Riska" userId="95682bf0-cfea-43fd-a132-aa8cbcea0a57" providerId="ADAL" clId="{8DD0D88F-06EC-4AD7-AD44-45F572EABB54}" dt="2026-09-14T11:09:30.373" v="2516"/>
        <pc:sldMkLst>
          <pc:docMk/>
          <pc:sldMk cId="2110109315" sldId="260"/>
        </pc:sldMkLst>
        <pc:spChg chg="add mod">
          <ac:chgData name="Robert Riska" userId="95682bf0-cfea-43fd-a132-aa8cbcea0a57" providerId="ADAL" clId="{8DD0D88F-06EC-4AD7-AD44-45F572EABB54}" dt="2026-09-14T11:06:29.264" v="2324" actId="20577"/>
          <ac:spMkLst>
            <pc:docMk/>
            <pc:sldMk cId="2110109315" sldId="260"/>
            <ac:spMk id="2" creationId="{B0ED89C0-E12E-51FA-FE32-EA50724926F2}"/>
          </ac:spMkLst>
        </pc:spChg>
        <pc:spChg chg="mod">
          <ac:chgData name="Robert Riska" userId="95682bf0-cfea-43fd-a132-aa8cbcea0a57" providerId="ADAL" clId="{8DD0D88F-06EC-4AD7-AD44-45F572EABB54}" dt="2026-09-14T11:06:36.500" v="2328" actId="20577"/>
          <ac:spMkLst>
            <pc:docMk/>
            <pc:sldMk cId="2110109315" sldId="260"/>
            <ac:spMk id="6" creationId="{8BAC8DFE-F974-8F1B-AD0E-CDD1DBDF391F}"/>
          </ac:spMkLst>
        </pc:spChg>
        <pc:picChg chg="mod">
          <ac:chgData name="Robert Riska" userId="95682bf0-cfea-43fd-a132-aa8cbcea0a57" providerId="ADAL" clId="{8DD0D88F-06EC-4AD7-AD44-45F572EABB54}" dt="2026-09-14T11:06:09.870" v="2296" actId="14100"/>
          <ac:picMkLst>
            <pc:docMk/>
            <pc:sldMk cId="2110109315" sldId="260"/>
            <ac:picMk id="5" creationId="{2DE8EB8F-BDB5-74AE-ACA7-AF396A502DAE}"/>
          </ac:picMkLst>
        </pc:picChg>
      </pc:sldChg>
      <pc:sldChg chg="addSp modSp add mod">
        <pc:chgData name="Robert Riska" userId="95682bf0-cfea-43fd-a132-aa8cbcea0a57" providerId="ADAL" clId="{8DD0D88F-06EC-4AD7-AD44-45F572EABB54}" dt="2026-09-14T11:07:35.960" v="2337" actId="14100"/>
        <pc:sldMkLst>
          <pc:docMk/>
          <pc:sldMk cId="2512714365" sldId="261"/>
        </pc:sldMkLst>
        <pc:spChg chg="add mod">
          <ac:chgData name="Robert Riska" userId="95682bf0-cfea-43fd-a132-aa8cbcea0a57" providerId="ADAL" clId="{8DD0D88F-06EC-4AD7-AD44-45F572EABB54}" dt="2026-09-14T11:07:35.960" v="2337" actId="14100"/>
          <ac:spMkLst>
            <pc:docMk/>
            <pc:sldMk cId="2512714365" sldId="261"/>
            <ac:spMk id="5" creationId="{F75815D9-9047-5DE9-6483-C10E911B73AB}"/>
          </ac:spMkLst>
        </pc:spChg>
      </pc:sldChg>
      <pc:sldChg chg="addSp modSp add mod">
        <pc:chgData name="Robert Riska" userId="95682bf0-cfea-43fd-a132-aa8cbcea0a57" providerId="ADAL" clId="{8DD0D88F-06EC-4AD7-AD44-45F572EABB54}" dt="2026-09-14T11:07:19.130" v="2333" actId="14100"/>
        <pc:sldMkLst>
          <pc:docMk/>
          <pc:sldMk cId="3782789859" sldId="263"/>
        </pc:sldMkLst>
        <pc:spChg chg="mod">
          <ac:chgData name="Robert Riska" userId="95682bf0-cfea-43fd-a132-aa8cbcea0a57" providerId="ADAL" clId="{8DD0D88F-06EC-4AD7-AD44-45F572EABB54}" dt="2026-09-02T07:46:42.072" v="1960" actId="20577"/>
          <ac:spMkLst>
            <pc:docMk/>
            <pc:sldMk cId="3782789859" sldId="263"/>
            <ac:spMk id="2" creationId="{90BC889C-B520-6EBF-B71B-B2545E700C42}"/>
          </ac:spMkLst>
        </pc:spChg>
        <pc:spChg chg="mod">
          <ac:chgData name="Robert Riska" userId="95682bf0-cfea-43fd-a132-aa8cbcea0a57" providerId="ADAL" clId="{8DD0D88F-06EC-4AD7-AD44-45F572EABB54}" dt="2026-09-02T07:46:47.226" v="1961" actId="14100"/>
          <ac:spMkLst>
            <pc:docMk/>
            <pc:sldMk cId="3782789859" sldId="263"/>
            <ac:spMk id="3" creationId="{B04843C8-8C83-C576-FDD0-09212C0E0720}"/>
          </ac:spMkLst>
        </pc:spChg>
        <pc:spChg chg="add mod">
          <ac:chgData name="Robert Riska" userId="95682bf0-cfea-43fd-a132-aa8cbcea0a57" providerId="ADAL" clId="{8DD0D88F-06EC-4AD7-AD44-45F572EABB54}" dt="2026-09-14T11:07:19.130" v="2333" actId="14100"/>
          <ac:spMkLst>
            <pc:docMk/>
            <pc:sldMk cId="3782789859" sldId="263"/>
            <ac:spMk id="6" creationId="{29DFF9CA-C30C-1387-0BF4-8AE05C78E246}"/>
          </ac:spMkLst>
        </pc:spChg>
        <pc:picChg chg="add mod">
          <ac:chgData name="Robert Riska" userId="95682bf0-cfea-43fd-a132-aa8cbcea0a57" providerId="ADAL" clId="{8DD0D88F-06EC-4AD7-AD44-45F572EABB54}" dt="2026-09-02T07:46:56.940" v="1964" actId="14100"/>
          <ac:picMkLst>
            <pc:docMk/>
            <pc:sldMk cId="3782789859" sldId="263"/>
            <ac:picMk id="5" creationId="{300636F9-B5E7-6A68-1B99-BB762F3BFE0B}"/>
          </ac:picMkLst>
        </pc:picChg>
      </pc:sldChg>
      <pc:sldChg chg="addSp delSp modSp add mod ord">
        <pc:chgData name="Robert Riska" userId="95682bf0-cfea-43fd-a132-aa8cbcea0a57" providerId="ADAL" clId="{8DD0D88F-06EC-4AD7-AD44-45F572EABB54}" dt="2026-09-14T11:09:20.156" v="2512"/>
        <pc:sldMkLst>
          <pc:docMk/>
          <pc:sldMk cId="3217180125" sldId="264"/>
        </pc:sldMkLst>
        <pc:spChg chg="add mod">
          <ac:chgData name="Robert Riska" userId="95682bf0-cfea-43fd-a132-aa8cbcea0a57" providerId="ADAL" clId="{8DD0D88F-06EC-4AD7-AD44-45F572EABB54}" dt="2026-09-14T11:04:55.151" v="2281" actId="20577"/>
          <ac:spMkLst>
            <pc:docMk/>
            <pc:sldMk cId="3217180125" sldId="264"/>
            <ac:spMk id="4" creationId="{2A9B951C-2873-6527-18D7-3BD5AD1D799F}"/>
          </ac:spMkLst>
        </pc:spChg>
        <pc:spChg chg="mod">
          <ac:chgData name="Robert Riska" userId="95682bf0-cfea-43fd-a132-aa8cbcea0a57" providerId="ADAL" clId="{8DD0D88F-06EC-4AD7-AD44-45F572EABB54}" dt="2026-09-02T07:07:23.829" v="1089" actId="20577"/>
          <ac:spMkLst>
            <pc:docMk/>
            <pc:sldMk cId="3217180125" sldId="264"/>
            <ac:spMk id="8" creationId="{8CBF7FD1-719F-6456-2816-C37EE955366A}"/>
          </ac:spMkLst>
        </pc:spChg>
        <pc:picChg chg="add mod">
          <ac:chgData name="Robert Riska" userId="95682bf0-cfea-43fd-a132-aa8cbcea0a57" providerId="ADAL" clId="{8DD0D88F-06EC-4AD7-AD44-45F572EABB54}" dt="2026-09-02T07:07:06.465" v="1082" actId="1076"/>
          <ac:picMkLst>
            <pc:docMk/>
            <pc:sldMk cId="3217180125" sldId="264"/>
            <ac:picMk id="3" creationId="{BEB11592-D74D-DC8F-4AEB-AA05CB9EEDDC}"/>
          </ac:picMkLst>
        </pc:picChg>
      </pc:sldChg>
      <pc:sldChg chg="addSp delSp modSp add mod">
        <pc:chgData name="Robert Riska" userId="95682bf0-cfea-43fd-a132-aa8cbcea0a57" providerId="ADAL" clId="{8DD0D88F-06EC-4AD7-AD44-45F572EABB54}" dt="2026-09-02T07:30:34.243" v="1240" actId="27636"/>
        <pc:sldMkLst>
          <pc:docMk/>
          <pc:sldMk cId="3629381465" sldId="265"/>
        </pc:sldMkLst>
        <pc:spChg chg="mod">
          <ac:chgData name="Robert Riska" userId="95682bf0-cfea-43fd-a132-aa8cbcea0a57" providerId="ADAL" clId="{8DD0D88F-06EC-4AD7-AD44-45F572EABB54}" dt="2026-09-02T07:30:34.243" v="1240" actId="27636"/>
          <ac:spMkLst>
            <pc:docMk/>
            <pc:sldMk cId="3629381465" sldId="265"/>
            <ac:spMk id="4" creationId="{2887836A-8AA8-F31C-85A3-3CBA8EDD9769}"/>
          </ac:spMkLst>
        </pc:spChg>
        <pc:picChg chg="add mod">
          <ac:chgData name="Robert Riska" userId="95682bf0-cfea-43fd-a132-aa8cbcea0a57" providerId="ADAL" clId="{8DD0D88F-06EC-4AD7-AD44-45F572EABB54}" dt="2026-09-02T07:30:06.927" v="1167" actId="1036"/>
          <ac:picMkLst>
            <pc:docMk/>
            <pc:sldMk cId="3629381465" sldId="265"/>
            <ac:picMk id="5" creationId="{172AA5E6-09F9-8666-7EE9-016636FDAC41}"/>
          </ac:picMkLst>
        </pc:picChg>
      </pc:sldChg>
      <pc:sldChg chg="add">
        <pc:chgData name="Robert Riska" userId="95682bf0-cfea-43fd-a132-aa8cbcea0a57" providerId="ADAL" clId="{8DD0D88F-06EC-4AD7-AD44-45F572EABB54}" dt="2026-09-02T07:31:24.581" v="1243" actId="2890"/>
        <pc:sldMkLst>
          <pc:docMk/>
          <pc:sldMk cId="3932073302" sldId="266"/>
        </pc:sldMkLst>
      </pc:sldChg>
      <pc:sldChg chg="addSp delSp modSp new mod">
        <pc:chgData name="Robert Riska" userId="95682bf0-cfea-43fd-a132-aa8cbcea0a57" providerId="ADAL" clId="{8DD0D88F-06EC-4AD7-AD44-45F572EABB54}" dt="2026-09-02T07:53:02.467" v="2116" actId="1076"/>
        <pc:sldMkLst>
          <pc:docMk/>
          <pc:sldMk cId="2759829330" sldId="267"/>
        </pc:sldMkLst>
        <pc:spChg chg="mod">
          <ac:chgData name="Robert Riska" userId="95682bf0-cfea-43fd-a132-aa8cbcea0a57" providerId="ADAL" clId="{8DD0D88F-06EC-4AD7-AD44-45F572EABB54}" dt="2026-09-02T07:52:50.569" v="2114" actId="14100"/>
          <ac:spMkLst>
            <pc:docMk/>
            <pc:sldMk cId="2759829330" sldId="267"/>
            <ac:spMk id="2" creationId="{B0397FF1-D1BD-CC48-1AF6-9FD9B608EB2A}"/>
          </ac:spMkLst>
        </pc:spChg>
        <pc:spChg chg="add mod">
          <ac:chgData name="Robert Riska" userId="95682bf0-cfea-43fd-a132-aa8cbcea0a57" providerId="ADAL" clId="{8DD0D88F-06EC-4AD7-AD44-45F572EABB54}" dt="2026-09-02T07:53:02.467" v="2116" actId="1076"/>
          <ac:spMkLst>
            <pc:docMk/>
            <pc:sldMk cId="2759829330" sldId="267"/>
            <ac:spMk id="6" creationId="{52C10E24-7FB8-E1A5-F468-784F76765CAA}"/>
          </ac:spMkLst>
        </pc:spChg>
        <pc:picChg chg="add mod">
          <ac:chgData name="Robert Riska" userId="95682bf0-cfea-43fd-a132-aa8cbcea0a57" providerId="ADAL" clId="{8DD0D88F-06EC-4AD7-AD44-45F572EABB54}" dt="2026-09-02T07:52:47.616" v="2113" actId="1076"/>
          <ac:picMkLst>
            <pc:docMk/>
            <pc:sldMk cId="2759829330" sldId="267"/>
            <ac:picMk id="5" creationId="{8F8C3845-C855-3095-76CA-0B7C9006B10B}"/>
          </ac:picMkLst>
        </pc:picChg>
      </pc:sldChg>
      <pc:sldChg chg="addSp delSp modSp add mod">
        <pc:chgData name="Robert Riska" userId="95682bf0-cfea-43fd-a132-aa8cbcea0a57" providerId="ADAL" clId="{8DD0D88F-06EC-4AD7-AD44-45F572EABB54}" dt="2026-09-02T07:36:16.891" v="1376" actId="20577"/>
        <pc:sldMkLst>
          <pc:docMk/>
          <pc:sldMk cId="3220628503" sldId="268"/>
        </pc:sldMkLst>
        <pc:spChg chg="mod">
          <ac:chgData name="Robert Riska" userId="95682bf0-cfea-43fd-a132-aa8cbcea0a57" providerId="ADAL" clId="{8DD0D88F-06EC-4AD7-AD44-45F572EABB54}" dt="2026-09-02T07:35:55.806" v="1316" actId="20577"/>
          <ac:spMkLst>
            <pc:docMk/>
            <pc:sldMk cId="3220628503" sldId="268"/>
            <ac:spMk id="4" creationId="{6D6E4811-33F8-A82B-0722-93DE23F62BF0}"/>
          </ac:spMkLst>
        </pc:spChg>
        <pc:spChg chg="mod">
          <ac:chgData name="Robert Riska" userId="95682bf0-cfea-43fd-a132-aa8cbcea0a57" providerId="ADAL" clId="{8DD0D88F-06EC-4AD7-AD44-45F572EABB54}" dt="2026-09-02T07:36:16.891" v="1376" actId="20577"/>
          <ac:spMkLst>
            <pc:docMk/>
            <pc:sldMk cId="3220628503" sldId="268"/>
            <ac:spMk id="8" creationId="{6BFC6E99-5E2F-F7F4-7236-46067B4723FF}"/>
          </ac:spMkLst>
        </pc:spChg>
        <pc:picChg chg="add mod">
          <ac:chgData name="Robert Riska" userId="95682bf0-cfea-43fd-a132-aa8cbcea0a57" providerId="ADAL" clId="{8DD0D88F-06EC-4AD7-AD44-45F572EABB54}" dt="2026-09-02T07:35:20.802" v="1250" actId="1076"/>
          <ac:picMkLst>
            <pc:docMk/>
            <pc:sldMk cId="3220628503" sldId="268"/>
            <ac:picMk id="3" creationId="{64F8C4F7-3E43-526A-39B1-7AB9FE3624DF}"/>
          </ac:picMkLst>
        </pc:picChg>
      </pc:sldChg>
      <pc:sldChg chg="addSp delSp modSp add mod">
        <pc:chgData name="Robert Riska" userId="95682bf0-cfea-43fd-a132-aa8cbcea0a57" providerId="ADAL" clId="{8DD0D88F-06EC-4AD7-AD44-45F572EABB54}" dt="2026-09-02T07:38:15.372" v="1563" actId="20577"/>
        <pc:sldMkLst>
          <pc:docMk/>
          <pc:sldMk cId="1825405759" sldId="269"/>
        </pc:sldMkLst>
        <pc:spChg chg="mod">
          <ac:chgData name="Robert Riska" userId="95682bf0-cfea-43fd-a132-aa8cbcea0a57" providerId="ADAL" clId="{8DD0D88F-06EC-4AD7-AD44-45F572EABB54}" dt="2026-09-02T07:37:22.608" v="1445" actId="20577"/>
          <ac:spMkLst>
            <pc:docMk/>
            <pc:sldMk cId="1825405759" sldId="269"/>
            <ac:spMk id="4" creationId="{C21982AD-576C-C778-B983-CC44235A3624}"/>
          </ac:spMkLst>
        </pc:spChg>
        <pc:spChg chg="mod">
          <ac:chgData name="Robert Riska" userId="95682bf0-cfea-43fd-a132-aa8cbcea0a57" providerId="ADAL" clId="{8DD0D88F-06EC-4AD7-AD44-45F572EABB54}" dt="2026-09-02T07:38:15.372" v="1563" actId="20577"/>
          <ac:spMkLst>
            <pc:docMk/>
            <pc:sldMk cId="1825405759" sldId="269"/>
            <ac:spMk id="8" creationId="{F0ED0686-A9D8-11CC-E8FF-FEFF8B5BD6E6}"/>
          </ac:spMkLst>
        </pc:spChg>
        <pc:picChg chg="add mod">
          <ac:chgData name="Robert Riska" userId="95682bf0-cfea-43fd-a132-aa8cbcea0a57" providerId="ADAL" clId="{8DD0D88F-06EC-4AD7-AD44-45F572EABB54}" dt="2026-09-02T07:36:55.681" v="1380" actId="1076"/>
          <ac:picMkLst>
            <pc:docMk/>
            <pc:sldMk cId="1825405759" sldId="269"/>
            <ac:picMk id="3" creationId="{EB4A2A5A-F3BA-655F-453C-DB1828B6066F}"/>
          </ac:picMkLst>
        </pc:picChg>
      </pc:sldChg>
      <pc:sldChg chg="addSp modSp add mod">
        <pc:chgData name="Robert Riska" userId="95682bf0-cfea-43fd-a132-aa8cbcea0a57" providerId="ADAL" clId="{8DD0D88F-06EC-4AD7-AD44-45F572EABB54}" dt="2026-09-14T11:07:11.392" v="2331" actId="208"/>
        <pc:sldMkLst>
          <pc:docMk/>
          <pc:sldMk cId="802771976" sldId="270"/>
        </pc:sldMkLst>
        <pc:spChg chg="mod">
          <ac:chgData name="Robert Riska" userId="95682bf0-cfea-43fd-a132-aa8cbcea0a57" providerId="ADAL" clId="{8DD0D88F-06EC-4AD7-AD44-45F572EABB54}" dt="2026-09-02T07:43:02.071" v="1790" actId="20577"/>
          <ac:spMkLst>
            <pc:docMk/>
            <pc:sldMk cId="802771976" sldId="270"/>
            <ac:spMk id="2" creationId="{FCDAB99A-7247-E815-7544-747522217B53}"/>
          </ac:spMkLst>
        </pc:spChg>
        <pc:spChg chg="add mod">
          <ac:chgData name="Robert Riska" userId="95682bf0-cfea-43fd-a132-aa8cbcea0a57" providerId="ADAL" clId="{8DD0D88F-06EC-4AD7-AD44-45F572EABB54}" dt="2026-09-14T11:07:11.392" v="2331" actId="208"/>
          <ac:spMkLst>
            <pc:docMk/>
            <pc:sldMk cId="802771976" sldId="270"/>
            <ac:spMk id="5" creationId="{087556D8-D42D-4D6A-6571-AD62E9849E1A}"/>
          </ac:spMkLst>
        </pc:spChg>
        <pc:picChg chg="add mod">
          <ac:chgData name="Robert Riska" userId="95682bf0-cfea-43fd-a132-aa8cbcea0a57" providerId="ADAL" clId="{8DD0D88F-06EC-4AD7-AD44-45F572EABB54}" dt="2026-09-02T07:42:35.480" v="1738" actId="14100"/>
          <ac:picMkLst>
            <pc:docMk/>
            <pc:sldMk cId="802771976" sldId="270"/>
            <ac:picMk id="4" creationId="{911CCECD-8EEA-9E23-4909-7A190C892813}"/>
          </ac:picMkLst>
        </pc:picChg>
      </pc:sldChg>
      <pc:sldChg chg="new del">
        <pc:chgData name="Robert Riska" userId="95682bf0-cfea-43fd-a132-aa8cbcea0a57" providerId="ADAL" clId="{8DD0D88F-06EC-4AD7-AD44-45F572EABB54}" dt="2026-09-14T11:08:02.731" v="2341" actId="680"/>
        <pc:sldMkLst>
          <pc:docMk/>
          <pc:sldMk cId="299936966" sldId="271"/>
        </pc:sldMkLst>
      </pc:sldChg>
      <pc:sldChg chg="addSp delSp modSp add mod">
        <pc:chgData name="Robert Riska" userId="95682bf0-cfea-43fd-a132-aa8cbcea0a57" providerId="ADAL" clId="{8DD0D88F-06EC-4AD7-AD44-45F572EABB54}" dt="2026-09-14T11:10:16.438" v="2520" actId="27614"/>
        <pc:sldMkLst>
          <pc:docMk/>
          <pc:sldMk cId="1730651367" sldId="271"/>
        </pc:sldMkLst>
        <pc:spChg chg="mod">
          <ac:chgData name="Robert Riska" userId="95682bf0-cfea-43fd-a132-aa8cbcea0a57" providerId="ADAL" clId="{8DD0D88F-06EC-4AD7-AD44-45F572EABB54}" dt="2026-09-14T11:09:09.683" v="2507" actId="14100"/>
          <ac:spMkLst>
            <pc:docMk/>
            <pc:sldMk cId="1730651367" sldId="271"/>
            <ac:spMk id="2" creationId="{5B4BAD74-7E2C-4304-38A8-E40710476A91}"/>
          </ac:spMkLst>
        </pc:spChg>
        <pc:spChg chg="mod">
          <ac:chgData name="Robert Riska" userId="95682bf0-cfea-43fd-a132-aa8cbcea0a57" providerId="ADAL" clId="{8DD0D88F-06EC-4AD7-AD44-45F572EABB54}" dt="2026-09-14T11:09:13.905" v="2508" actId="14100"/>
          <ac:spMkLst>
            <pc:docMk/>
            <pc:sldMk cId="1730651367" sldId="271"/>
            <ac:spMk id="3" creationId="{7895C770-0B1F-D3BF-BEEF-6D73767A5661}"/>
          </ac:spMkLst>
        </pc:spChg>
        <pc:spChg chg="mod">
          <ac:chgData name="Robert Riska" userId="95682bf0-cfea-43fd-a132-aa8cbcea0a57" providerId="ADAL" clId="{8DD0D88F-06EC-4AD7-AD44-45F572EABB54}" dt="2026-09-14T11:08:33.246" v="2415" actId="14100"/>
          <ac:spMkLst>
            <pc:docMk/>
            <pc:sldMk cId="1730651367" sldId="271"/>
            <ac:spMk id="5" creationId="{55537ED7-CD13-D69C-8F6D-74994EC7F0C9}"/>
          </ac:spMkLst>
        </pc:spChg>
        <pc:picChg chg="del">
          <ac:chgData name="Robert Riska" userId="95682bf0-cfea-43fd-a132-aa8cbcea0a57" providerId="ADAL" clId="{8DD0D88F-06EC-4AD7-AD44-45F572EABB54}" dt="2026-09-14T11:08:29.312" v="2414" actId="478"/>
          <ac:picMkLst>
            <pc:docMk/>
            <pc:sldMk cId="1730651367" sldId="271"/>
            <ac:picMk id="4" creationId="{A71270F0-B6F5-6ED3-410A-2F3628857EC1}"/>
          </ac:picMkLst>
        </pc:picChg>
        <pc:picChg chg="add mod">
          <ac:chgData name="Robert Riska" userId="95682bf0-cfea-43fd-a132-aa8cbcea0a57" providerId="ADAL" clId="{8DD0D88F-06EC-4AD7-AD44-45F572EABB54}" dt="2026-09-14T11:10:16.438" v="2520" actId="27614"/>
          <ac:picMkLst>
            <pc:docMk/>
            <pc:sldMk cId="1730651367" sldId="271"/>
            <ac:picMk id="7" creationId="{67692A97-0D0E-0670-5B26-435746A06E8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Magenta, Syrenfärg, rosa, lila&#10;&#10;AI-genererat innehåll kan vara felaktigt.">
            <a:extLst>
              <a:ext uri="{FF2B5EF4-FFF2-40B4-BE49-F238E27FC236}">
                <a16:creationId xmlns:a16="http://schemas.microsoft.com/office/drawing/2014/main" id="{D43E5329-208C-EFAF-C42B-7FB09646B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69F51E3F-161F-35C4-389F-9E732C6C00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9E35105-F80A-AD7C-7D41-EE0E8166F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FI" dirty="0"/>
          </a:p>
        </p:txBody>
      </p:sp>
      <p:pic>
        <p:nvPicPr>
          <p:cNvPr id="12" name="Bildobjekt 11" descr="En bild som visar text, Teckensnitt, Grafik, logotyp&#10;&#10;AI-genererat innehåll kan vara felaktigt.">
            <a:extLst>
              <a:ext uri="{FF2B5EF4-FFF2-40B4-BE49-F238E27FC236}">
                <a16:creationId xmlns:a16="http://schemas.microsoft.com/office/drawing/2014/main" id="{94D67760-B645-1030-30EA-68A209558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717" y="-228450"/>
            <a:ext cx="2387600" cy="238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35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3535E73-282D-1BE8-D43A-CD4D3CE8301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C22318-11D5-17A9-62C8-8D3B3BB05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A3F743-0043-DBF0-5DCE-D45B11008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A434DC-AA06-DEAC-FA37-0379B9330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79D627C-870D-5F6C-FAF1-2F6A292A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FA685C-E2B3-FB50-7CC9-E5E8FF5F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6A869F94-815E-BED0-9C9C-5CFD0AAF69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34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52C88C13-C8D6-D411-9FBD-FBE5D3F64E36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8" name="Bildobjekt 7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71E0A242-BE8B-0FAC-8ADB-9A2C8F8F90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70ADF83-447C-DAD3-4ED2-013607B86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C57952-0EDA-578D-9D6B-1AC87D15F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66236B-DA01-DEED-3F80-E20EBAE6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596877-733F-82A4-9145-EC688EDBA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E653AF-BA92-8F26-FF38-2414EC2D1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3800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045DE6A7-7AFE-16CC-6A4A-2E6C8FF69B25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8F1C4D8C-B71E-70C5-F8B1-0DC770064C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029285A0-F6F1-E6FA-E3FD-14117233F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F35241-9337-A486-1CE1-89685B86F7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716D51-4E06-B083-2764-20B41A89C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26687EB-C9DD-AAFF-0D59-1C6BCB0EB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40BEBCF-6547-B3AD-5039-37C9584BB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73EE5EB-78B1-7B6B-B76C-CDD0945BA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9765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B3982BAD-048F-1161-B4BE-53F51AA70DB9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11" name="Bildobjekt 10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007D7E32-9657-FBD2-FE6A-9E07EAA88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F696DD7-C566-BF98-E9E0-33F8518DB8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5123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A1181B1-399A-E95E-798A-E904BF184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2765725-05C5-959C-5F13-A6B638D44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718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5A87150-4360-B8AC-BF0A-CAA380686A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8952009-C7C3-788C-B42D-B2FA914F64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718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F0CA169-E3DC-C11F-0EEA-213B1FE4B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20730C5-F34A-CFEE-A23B-027DB04EE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6155C46-25C5-1CB4-AF7C-7B2433FB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7441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B3982B15-E9D4-AD3E-2E27-90990EC0041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7" name="Bildobjekt 6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E0A9506C-83D7-BB9B-0D93-76D71FE0FD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39005B61-F46C-8528-EBC3-474404BE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643A470-E2F8-E2AD-044E-6B50FEAC4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EA9B62A-AA03-5596-E919-28860C84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DA63932-6BE4-E9EC-C78A-7D1F5148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7229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46DDA94C-EDEA-E6C5-164C-6E4C6EE58531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6" name="Bildobjekt 5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F3F009A5-FCF7-EA1F-D9E9-9E0F0C0386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743ADDD-904A-D4E8-737E-26517687E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AEF30A9-117B-8653-214E-1BB9CA3C5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707DE8F-1029-88F2-477C-24BDA2D16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394751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67A85F-94D2-6BD4-24B9-32429A96143D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F713FDC0-1CEF-4305-4565-AB66791022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8708BB6-8717-7336-E02B-998C82138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72A6B0-C502-9E0E-C56E-D792571E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50783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BE340D0-9918-DBC8-CB20-092C3D04F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AA5391-AD45-75E4-F587-B64AAA027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B0F3E37-73A1-F176-39F0-0358AA2F6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BE6434F-157B-3AD1-03AD-E3BDFCBE4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91180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E0F16655-61EC-E79E-1CD9-1EA8A0163C7E}"/>
              </a:ext>
            </a:extLst>
          </p:cNvPr>
          <p:cNvSpPr/>
          <p:nvPr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8831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9" name="Bildobjekt 8" descr="En bild som visar text, Teckensnitt, Grafik, skärmbild&#10;&#10;AI-genererat innehåll kan vara felaktigt.">
            <a:extLst>
              <a:ext uri="{FF2B5EF4-FFF2-40B4-BE49-F238E27FC236}">
                <a16:creationId xmlns:a16="http://schemas.microsoft.com/office/drawing/2014/main" id="{163D272E-A170-0D41-5934-D7FC29BB28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1018" y="185738"/>
            <a:ext cx="1325564" cy="132556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D3E11127-3A10-6552-A04C-0209DD7A3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16C46-71BB-3B6D-5404-8741AF3850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9" y="1511302"/>
            <a:ext cx="5507830" cy="434974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EFAC241-488A-91ED-6D3C-61F6D45032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956EA4-9D41-C9E9-63B3-88EEEBBF0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CE68F0-323D-AB72-BE8B-D649247D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283F3BC-C168-985E-294F-7FD6FB610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26482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D9780D7-5D25-E75B-BB96-1031FA92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75CB181-7783-8FB3-5EDA-E73BFE4A1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62A128-2A1A-B79A-0668-83FA7C8660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D10B4143-96FB-4C58-88EE-69AED920A47D}" type="datetimeFigureOut">
              <a:rPr lang="sv-FI" smtClean="0"/>
              <a:t>2026-09-14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806B20-0145-F080-5C3E-6D4D691887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0707809-BD33-0754-B4CF-CEC6D96C34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fld id="{669D7D8D-D0BC-4964-BE7F-25DB9E26A495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4381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4DEB0B-7532-000D-E96D-19CCDA01D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/>
              <a:t>Sant eller falskt?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F534D4E-8A03-7B57-CCAE-91AC5B8F56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FI" dirty="0"/>
              <a:t>Håll dig trygg digitalt</a:t>
            </a:r>
          </a:p>
        </p:txBody>
      </p:sp>
    </p:spTree>
    <p:extLst>
      <p:ext uri="{BB962C8B-B14F-4D97-AF65-F5344CB8AC3E}">
        <p14:creationId xmlns:p14="http://schemas.microsoft.com/office/powerpoint/2010/main" val="3286901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F9C02-18BA-283C-D2DC-A408310BB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F0ED0686-A9D8-11CC-E8FF-FEFF8B5BD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5737058" cy="3113339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Nu hade du tur, klicka snabbt OK och gör som du blir uppmanad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Det här är lurendrejeri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C21982AD-576C-C778-B983-CC44235A3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26" y="365125"/>
            <a:ext cx="6328611" cy="1758449"/>
          </a:xfrm>
        </p:spPr>
        <p:txBody>
          <a:bodyPr>
            <a:normAutofit/>
          </a:bodyPr>
          <a:lstStyle/>
          <a:p>
            <a:r>
              <a:rPr lang="sv-FI" dirty="0"/>
              <a:t>Du surfar på </a:t>
            </a:r>
            <a:r>
              <a:rPr lang="sv-FI" dirty="0" err="1"/>
              <a:t>pannkaksrecept</a:t>
            </a:r>
            <a:r>
              <a:rPr lang="sv-FI" dirty="0"/>
              <a:t>, plötsligt dyker den här rutan upp?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EB4A2A5A-F3BA-655F-453C-DB1828B606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3155" y="0"/>
            <a:ext cx="4820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05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78197-F9B2-9ED5-9294-0C1D04197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6BFC6E99-5E2F-F7F4-7236-46067B4723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4010647" cy="2186907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Det har med försändelsen att göra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Det är ett bedrägeriförsök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6D6E4811-33F8-A82B-0722-93DE23F62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26" y="365125"/>
            <a:ext cx="7261058" cy="1758449"/>
          </a:xfrm>
        </p:spPr>
        <p:txBody>
          <a:bodyPr>
            <a:normAutofit/>
          </a:bodyPr>
          <a:lstStyle/>
          <a:p>
            <a:r>
              <a:rPr lang="sv-FI" dirty="0"/>
              <a:t>Du har beställt ett par skor från Zalando och får följande SMS?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64F8C4F7-3E43-526A-39B1-7AB9FE362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627" y="121196"/>
            <a:ext cx="4362674" cy="47627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0628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397FF1-D1BD-CC48-1AF6-9FD9B608E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830553" cy="1325563"/>
          </a:xfrm>
        </p:spPr>
        <p:txBody>
          <a:bodyPr>
            <a:normAutofit fontScale="90000"/>
          </a:bodyPr>
          <a:lstStyle/>
          <a:p>
            <a:r>
              <a:rPr lang="sv-FI" dirty="0"/>
              <a:t>Du öppnar appbutiken i din telefon och gör en sökning, är det tryggt att installera appen </a:t>
            </a:r>
            <a:r>
              <a:rPr lang="sv-FI" dirty="0" err="1"/>
              <a:t>Oma</a:t>
            </a:r>
            <a:r>
              <a:rPr lang="sv-FI" dirty="0"/>
              <a:t> kanta?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F8C3845-C855-3095-76CA-0B7C9006B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23019" y="0"/>
            <a:ext cx="3168981" cy="6858000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52C10E24-7FB8-E1A5-F468-784F76765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084303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endParaRPr lang="sv-FI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759829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3E4DD7-ACEE-7F96-589C-AFA3751E6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018507"/>
          </a:xfrm>
        </p:spPr>
        <p:txBody>
          <a:bodyPr>
            <a:normAutofit fontScale="90000"/>
          </a:bodyPr>
          <a:lstStyle/>
          <a:p>
            <a:r>
              <a:rPr lang="sv-FI" dirty="0"/>
              <a:t>Vilka av adresserna kan finnas som avsändare av ett riktigt e-postmeddelande från suomi.fi?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7EE557-940F-A9CF-1435-28B05FC6F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 &lt;noreply@suomi.fi&gt;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&lt;info@suomi.fi&gt;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&lt;noreply@suomi_fi.asiointi.net&gt;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</a:t>
            </a:r>
            <a:r>
              <a:rPr lang="sv-FI" dirty="0" err="1"/>
              <a:t>noreply@suomi.fi.online</a:t>
            </a:r>
            <a:r>
              <a:rPr lang="sv-FI" dirty="0"/>
              <a:t>&gt;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58D069-E4A8-9EC6-AD94-9C14C437D760}"/>
              </a:ext>
            </a:extLst>
          </p:cNvPr>
          <p:cNvSpPr/>
          <p:nvPr/>
        </p:nvSpPr>
        <p:spPr>
          <a:xfrm>
            <a:off x="10543032" y="64008"/>
            <a:ext cx="1554480" cy="15087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11236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2AE98-2D7F-BAE2-1FD3-9F5F2D2EF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EC0AB9-1E17-D387-B8AC-0A0947E2B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018507"/>
          </a:xfrm>
        </p:spPr>
        <p:txBody>
          <a:bodyPr>
            <a:normAutofit fontScale="90000"/>
          </a:bodyPr>
          <a:lstStyle/>
          <a:p>
            <a:r>
              <a:rPr lang="sv-FI" dirty="0"/>
              <a:t>Om avsändaren är dessa, i vilka fall är det tryggt att klicka vidare på en länk i e-posten?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886595-84C0-B5E5-35B0-7D8EA2580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 &lt;noreply@suomi.fi&gt;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&lt;info@suomi.fi&gt;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&lt;noreply@suomi_fi.asiointi.net&gt;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Suomi.fi &lt;</a:t>
            </a:r>
            <a:r>
              <a:rPr lang="sv-FI" dirty="0" err="1"/>
              <a:t>noreply@suomi.fi.online</a:t>
            </a:r>
            <a:r>
              <a:rPr lang="sv-FI" dirty="0"/>
              <a:t>&gt;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F75815D9-9047-5DE9-6483-C10E911B73AB}"/>
              </a:ext>
            </a:extLst>
          </p:cNvPr>
          <p:cNvSpPr/>
          <p:nvPr/>
        </p:nvSpPr>
        <p:spPr>
          <a:xfrm>
            <a:off x="10543032" y="64007"/>
            <a:ext cx="1554480" cy="176161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12714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80376E3-5A45-8FBE-31A0-069DE3C17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Vilka första steg är trygga för att komma till Kanta-sidorna?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4DB1CF-FC42-97B7-63F8-95DFD9313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Öppnar din webbläsare och skriver in kanta.fi i adressfältet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Öppnar din webbläsare och klickar på bokmärke som du tidigare fått hjälp att spara för att komma till Kanta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Öppnar din webbläsare och skriver kanta i sökfältet, klickar på kanta.fi i resultatlistan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Öppnar din app som heter MittKanta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Klickar på kanta.fi i en e-post du fått med avsändaren noreply@kanta.fi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Klickar på kanta.fi i en e-post du fått av avsändaren noreply@kanta.net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3C709D8-C92E-E218-B368-016790A87EB2}"/>
              </a:ext>
            </a:extLst>
          </p:cNvPr>
          <p:cNvSpPr/>
          <p:nvPr/>
        </p:nvSpPr>
        <p:spPr>
          <a:xfrm>
            <a:off x="10543032" y="64008"/>
            <a:ext cx="1554480" cy="14904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29002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8D5CD-2F44-318A-4349-15D01EED4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BC889C-B520-6EBF-B71B-B2545E700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018507"/>
          </a:xfrm>
        </p:spPr>
        <p:txBody>
          <a:bodyPr>
            <a:normAutofit fontScale="90000"/>
          </a:bodyPr>
          <a:lstStyle/>
          <a:p>
            <a:r>
              <a:rPr lang="sv-FI" dirty="0"/>
              <a:t>Du får en e-post och klickar på en länk till en artikel, är det trovärdigt eller inte?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4843C8-8C83-C576-FDD0-09212C0E07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664368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endParaRPr lang="sv-FI" dirty="0"/>
          </a:p>
          <a:p>
            <a:endParaRPr lang="sv-FI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300636F9-B5E7-6A68-1B99-BB762F3BF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1683" y="1576137"/>
            <a:ext cx="7970317" cy="5281863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29DFF9CA-C30C-1387-0BF4-8AE05C78E246}"/>
              </a:ext>
            </a:extLst>
          </p:cNvPr>
          <p:cNvSpPr/>
          <p:nvPr/>
        </p:nvSpPr>
        <p:spPr>
          <a:xfrm>
            <a:off x="10543032" y="64007"/>
            <a:ext cx="1554480" cy="15121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82789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4F3A-B03C-B6CC-66C2-DB3D8ABB8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CDAB99A-7247-E815-7544-747522217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018507"/>
          </a:xfrm>
        </p:spPr>
        <p:txBody>
          <a:bodyPr>
            <a:normAutofit fontScale="90000"/>
          </a:bodyPr>
          <a:lstStyle/>
          <a:p>
            <a:r>
              <a:rPr lang="sv-FI" dirty="0"/>
              <a:t>Du klickar på följande Yle-nyhet, är den pålitlig?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0BD85C-EECE-FFFD-6CF3-FC1F01E399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endParaRPr lang="sv-FI" dirty="0"/>
          </a:p>
          <a:p>
            <a:endParaRPr lang="sv-FI" dirty="0"/>
          </a:p>
        </p:txBody>
      </p:sp>
      <p:pic>
        <p:nvPicPr>
          <p:cNvPr id="4" name="Bildobjekt 3" descr="Ylen nimissä tehty valesivusto">
            <a:extLst>
              <a:ext uri="{FF2B5EF4-FFF2-40B4-BE49-F238E27FC236}">
                <a16:creationId xmlns:a16="http://schemas.microsoft.com/office/drawing/2014/main" id="{911CCECD-8EEA-9E23-4909-7A190C8928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165" y="1376362"/>
            <a:ext cx="9755026" cy="548163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087556D8-D42D-4D6A-6571-AD62E9849E1A}"/>
              </a:ext>
            </a:extLst>
          </p:cNvPr>
          <p:cNvSpPr/>
          <p:nvPr/>
        </p:nvSpPr>
        <p:spPr>
          <a:xfrm>
            <a:off x="10543032" y="64008"/>
            <a:ext cx="1554480" cy="13123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02771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xt, skärmbild, Teckensnitt, Webbsida&#10;&#10;AI-genererat innehåll kan vara felaktigt.">
            <a:extLst>
              <a:ext uri="{FF2B5EF4-FFF2-40B4-BE49-F238E27FC236}">
                <a16:creationId xmlns:a16="http://schemas.microsoft.com/office/drawing/2014/main" id="{0C4444B7-0306-F2EE-58E5-902CEC1BA3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9"/>
          <a:stretch>
            <a:fillRect/>
          </a:stretch>
        </p:blipFill>
        <p:spPr>
          <a:xfrm>
            <a:off x="4660033" y="54142"/>
            <a:ext cx="7531967" cy="680385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6C3C63E-0D0E-4450-B401-C2DDEB725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847" y="0"/>
            <a:ext cx="2678010" cy="982443"/>
          </a:xfrm>
          <a:prstGeom prst="rect">
            <a:avLst/>
          </a:prstGeom>
        </p:spPr>
      </p:pic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33171336-BE5A-97B3-3492-1F4D5E611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Det här sökresultatet är pålitligt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Det här sökresultatet är en bedragarsida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4B66750-765D-69C4-F883-54645576636C}"/>
              </a:ext>
            </a:extLst>
          </p:cNvPr>
          <p:cNvSpPr/>
          <p:nvPr/>
        </p:nvSpPr>
        <p:spPr>
          <a:xfrm>
            <a:off x="7417468" y="156411"/>
            <a:ext cx="4626143" cy="5053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98981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0DB3D-2E14-0133-4F14-2E9BF0E0B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8CBF7FD1-719F-6456-2816-C37EE95536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endParaRPr lang="sv-FI" dirty="0"/>
          </a:p>
          <a:p>
            <a:endParaRPr lang="sv-FI" dirty="0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BEB11592-D74D-DC8F-4AEB-AA05CB9EE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8965" y="48126"/>
            <a:ext cx="7183035" cy="5823284"/>
          </a:xfrm>
          <a:prstGeom prst="rect">
            <a:avLst/>
          </a:prstGeom>
        </p:spPr>
      </p:pic>
      <p:sp>
        <p:nvSpPr>
          <p:cNvPr id="4" name="Rubrik 1">
            <a:extLst>
              <a:ext uri="{FF2B5EF4-FFF2-40B4-BE49-F238E27FC236}">
                <a16:creationId xmlns:a16="http://schemas.microsoft.com/office/drawing/2014/main" id="{2A9B951C-2873-6527-18D7-3BD5AD1D7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26" y="365125"/>
            <a:ext cx="4541921" cy="1758449"/>
          </a:xfrm>
        </p:spPr>
        <p:txBody>
          <a:bodyPr>
            <a:normAutofit fontScale="90000"/>
          </a:bodyPr>
          <a:lstStyle/>
          <a:p>
            <a:r>
              <a:rPr lang="sv-FI" dirty="0"/>
              <a:t>Är det tryggt att klicka på gröna knappen och identifiera sig med bankkoder?</a:t>
            </a:r>
          </a:p>
        </p:txBody>
      </p:sp>
    </p:spTree>
    <p:extLst>
      <p:ext uri="{BB962C8B-B14F-4D97-AF65-F5344CB8AC3E}">
        <p14:creationId xmlns:p14="http://schemas.microsoft.com/office/powerpoint/2010/main" val="321718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FBD91-70B0-77B4-5F4B-4F27E863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4BAD74-7E2C-4304-38A8-E40710476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52818" cy="1460500"/>
          </a:xfrm>
        </p:spPr>
        <p:txBody>
          <a:bodyPr>
            <a:normAutofit fontScale="90000"/>
          </a:bodyPr>
          <a:lstStyle/>
          <a:p>
            <a:r>
              <a:rPr lang="sv-FI" dirty="0"/>
              <a:t>Banken ringer och säger att du behöver skydda dina pengar genom att flytta dem till ett tryggt konto (</a:t>
            </a:r>
            <a:r>
              <a:rPr lang="sv-FI" dirty="0" err="1"/>
              <a:t>turvatili</a:t>
            </a:r>
            <a:r>
              <a:rPr lang="sv-FI" dirty="0"/>
              <a:t>), bör du göra som de säger?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95C770-0B1F-D3BF-BEEF-6D73767A5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256" y="2126741"/>
            <a:ext cx="10448544" cy="405022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pPr>
              <a:buFont typeface="Wingdings" panose="05000000000000000000" pitchFamily="2" charset="2"/>
              <a:buChar char="q"/>
            </a:pPr>
            <a:endParaRPr lang="sv-FI" dirty="0"/>
          </a:p>
          <a:p>
            <a:endParaRPr lang="sv-FI" dirty="0"/>
          </a:p>
          <a:p>
            <a:endParaRPr lang="sv-FI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55537ED7-CD13-D69C-8F6D-74994EC7F0C9}"/>
              </a:ext>
            </a:extLst>
          </p:cNvPr>
          <p:cNvSpPr/>
          <p:nvPr/>
        </p:nvSpPr>
        <p:spPr>
          <a:xfrm>
            <a:off x="10543032" y="64008"/>
            <a:ext cx="1554480" cy="150876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FI"/>
          </a:p>
        </p:txBody>
      </p:sp>
      <p:pic>
        <p:nvPicPr>
          <p:cNvPr id="7" name="Bildobjekt 6" descr="The image shows a professional office setting with a man wearing a blue shirt and headphones, working at a computer among other people in the background.&#10;&#10;AI-genererat innehåll kan vara felaktigt.">
            <a:extLst>
              <a:ext uri="{FF2B5EF4-FFF2-40B4-BE49-F238E27FC236}">
                <a16:creationId xmlns:a16="http://schemas.microsoft.com/office/drawing/2014/main" id="{67692A97-0D0E-0670-5B26-435746A06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48" y="2126741"/>
            <a:ext cx="8099260" cy="458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651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2DE8EB8F-BDB5-74AE-ACA7-AF396A502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376" y="113610"/>
            <a:ext cx="8040624" cy="62871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8BAC8DFE-F974-8F1B-AD0E-CDD1DBDF3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741709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bedrägeri?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eller ej?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0ED89C0-E12E-51FA-FE32-EA5072492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96" y="457200"/>
            <a:ext cx="4023880" cy="1600835"/>
          </a:xfrm>
        </p:spPr>
        <p:txBody>
          <a:bodyPr>
            <a:normAutofit/>
          </a:bodyPr>
          <a:lstStyle/>
          <a:p>
            <a:r>
              <a:rPr lang="sv-FI" dirty="0"/>
              <a:t>Du får följande epost, är det: </a:t>
            </a:r>
          </a:p>
        </p:txBody>
      </p:sp>
    </p:spTree>
    <p:extLst>
      <p:ext uri="{BB962C8B-B14F-4D97-AF65-F5344CB8AC3E}">
        <p14:creationId xmlns:p14="http://schemas.microsoft.com/office/powerpoint/2010/main" val="2110109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8BDB6-0C12-3A8A-0842-4155D9F8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392FA1ED-6473-070D-3DBE-876E1F5FC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2887836A-8AA8-F31C-85A3-3CBA8EDD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26" y="365125"/>
            <a:ext cx="7261058" cy="1758449"/>
          </a:xfrm>
        </p:spPr>
        <p:txBody>
          <a:bodyPr>
            <a:normAutofit/>
          </a:bodyPr>
          <a:lstStyle/>
          <a:p>
            <a:r>
              <a:rPr lang="sv-FI" dirty="0"/>
              <a:t>Den här reklamen dyker upp i Facebookflödet, är det tryggt att köpa?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172AA5E6-09F9-8666-7EE9-016636FDA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617" y="2"/>
            <a:ext cx="4307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38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8C394-708B-5276-EC54-09FF08D6F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30CB0023-308C-176C-C4BC-885524585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293"/>
            <a:ext cx="4010647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FI" dirty="0"/>
              <a:t>Nej</a:t>
            </a:r>
          </a:p>
          <a:p>
            <a:endParaRPr lang="sv-FI" dirty="0"/>
          </a:p>
          <a:p>
            <a:endParaRPr lang="sv-FI" dirty="0"/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08A1F50B-067C-BDB0-B4D3-00973ABB1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026" y="365125"/>
            <a:ext cx="7261058" cy="1758449"/>
          </a:xfrm>
        </p:spPr>
        <p:txBody>
          <a:bodyPr>
            <a:normAutofit/>
          </a:bodyPr>
          <a:lstStyle/>
          <a:p>
            <a:r>
              <a:rPr lang="sv-FI" dirty="0"/>
              <a:t>Den här reklamen dyker upp i Facebookflödet, är det tryggt att köpa?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0D12E29-DDDE-35BE-9634-65F4005ADE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4617" y="2"/>
            <a:ext cx="43071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733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a1" id="{B5134850-3A9C-428C-9020-8DF775734678}" vid="{5C26AC51-951C-4B49-BD2D-8A9603475E1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102</TotalTime>
  <Words>443</Words>
  <Application>Microsoft Office PowerPoint</Application>
  <PresentationFormat>Bredbild</PresentationFormat>
  <Paragraphs>57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</vt:lpstr>
      <vt:lpstr>Tema1</vt:lpstr>
      <vt:lpstr>Sant eller falskt?</vt:lpstr>
      <vt:lpstr>Du får en e-post och klickar på en länk till en artikel, är det trovärdigt eller inte?</vt:lpstr>
      <vt:lpstr>Du klickar på följande Yle-nyhet, är den pålitlig?</vt:lpstr>
      <vt:lpstr>PowerPoint-presentation</vt:lpstr>
      <vt:lpstr>Är det tryggt att klicka på gröna knappen och identifiera sig med bankkoder?</vt:lpstr>
      <vt:lpstr>Banken ringer och säger att du behöver skydda dina pengar genom att flytta dem till ett tryggt konto (turvatili), bör du göra som de säger?</vt:lpstr>
      <vt:lpstr>Du får följande epost, är det: </vt:lpstr>
      <vt:lpstr>Den här reklamen dyker upp i Facebookflödet, är det tryggt att köpa?</vt:lpstr>
      <vt:lpstr>Den här reklamen dyker upp i Facebookflödet, är det tryggt att köpa?</vt:lpstr>
      <vt:lpstr>Du surfar på pannkaksrecept, plötsligt dyker den här rutan upp?</vt:lpstr>
      <vt:lpstr>Du har beställt ett par skor från Zalando och får följande SMS?</vt:lpstr>
      <vt:lpstr>Du öppnar appbutiken i din telefon och gör en sökning, är det tryggt att installera appen Oma kanta?</vt:lpstr>
      <vt:lpstr>Vilka av adresserna kan finnas som avsändare av ett riktigt e-postmeddelande från suomi.fi?</vt:lpstr>
      <vt:lpstr>Om avsändaren är dessa, i vilka fall är det tryggt att klicka vidare på en länk i e-posten?</vt:lpstr>
      <vt:lpstr>Vilka första steg är trygga för att komma till Kanta-sidorna?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 Riska</dc:creator>
  <cp:lastModifiedBy>Robert Riska</cp:lastModifiedBy>
  <cp:revision>1</cp:revision>
  <dcterms:created xsi:type="dcterms:W3CDTF">2026-09-02T06:18:12Z</dcterms:created>
  <dcterms:modified xsi:type="dcterms:W3CDTF">2026-09-14T11:10:17Z</dcterms:modified>
</cp:coreProperties>
</file>