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BF9586-B4BD-48FF-8A2A-BB553FAC7EAE}" v="23" dt="2026-07-30T08:26:57.2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50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 Riska" userId="95682bf0-cfea-43fd-a132-aa8cbcea0a57" providerId="ADAL" clId="{8DD0D88F-06EC-4AD7-AD44-45F572EABB54}"/>
    <pc:docChg chg="custSel modSld">
      <pc:chgData name="Robert Riska" userId="95682bf0-cfea-43fd-a132-aa8cbcea0a57" providerId="ADAL" clId="{8DD0D88F-06EC-4AD7-AD44-45F572EABB54}" dt="2026-07-30T08:27:04.409" v="26"/>
      <pc:docMkLst>
        <pc:docMk/>
      </pc:docMkLst>
      <pc:sldChg chg="addSp modSp mod addAnim delAnim modAnim">
        <pc:chgData name="Robert Riska" userId="95682bf0-cfea-43fd-a132-aa8cbcea0a57" providerId="ADAL" clId="{8DD0D88F-06EC-4AD7-AD44-45F572EABB54}" dt="2026-07-30T08:27:04.409" v="26"/>
        <pc:sldMkLst>
          <pc:docMk/>
          <pc:sldMk cId="2297659394" sldId="257"/>
        </pc:sldMkLst>
        <pc:spChg chg="mod">
          <ac:chgData name="Robert Riska" userId="95682bf0-cfea-43fd-a132-aa8cbcea0a57" providerId="ADAL" clId="{8DD0D88F-06EC-4AD7-AD44-45F572EABB54}" dt="2026-07-30T08:23:22.242" v="20" actId="20577"/>
          <ac:spMkLst>
            <pc:docMk/>
            <pc:sldMk cId="2297659394" sldId="257"/>
            <ac:spMk id="3" creationId="{FC7C4BF7-98EF-07A5-65CB-57A9DAF4A00C}"/>
          </ac:spMkLst>
        </pc:spChg>
        <pc:picChg chg="add mod">
          <ac:chgData name="Robert Riska" userId="95682bf0-cfea-43fd-a132-aa8cbcea0a57" providerId="ADAL" clId="{8DD0D88F-06EC-4AD7-AD44-45F572EABB54}" dt="2026-07-30T08:24:51.996" v="23" actId="27614"/>
          <ac:picMkLst>
            <pc:docMk/>
            <pc:sldMk cId="2297659394" sldId="257"/>
            <ac:picMk id="5" creationId="{B5ADDE78-58A7-4E5E-4A69-D01D103A7DF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953F5A-F9E3-2ACB-4EBA-1ABD84F6EC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E06E91E-B10B-CB75-4F23-BE591A16A0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58740BD-E7F2-A799-5FDB-26A0619F3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D33C6-BA21-4A8E-929C-F664ADECD26B}" type="datetimeFigureOut">
              <a:rPr lang="sv-FI" smtClean="0"/>
              <a:t>2026-07-30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29A3D18-64F5-9792-5185-E8931A94E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519433E-7CD7-075C-13DE-756A95855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EB48-B451-473D-B2DB-27282D72BEA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375101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A586BD-8754-FEBE-FEBF-37C6003FD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81BC35F-7148-122E-12C1-D327568BEB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3BE93F-266D-BC12-9A69-5D7A0CCED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D33C6-BA21-4A8E-929C-F664ADECD26B}" type="datetimeFigureOut">
              <a:rPr lang="sv-FI" smtClean="0"/>
              <a:t>2026-07-30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C998C4D-97C9-EAB0-A3B5-D50619312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36CA74C-C9E7-8455-C3A4-0D865B1D7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EB48-B451-473D-B2DB-27282D72BEA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505969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8EAFEBE-EA30-5FFD-7A1B-83C52819CF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9220A15-2EBA-047D-9454-150E038DF9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0E9315-9051-5C5B-EB67-79BC868AB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D33C6-BA21-4A8E-929C-F664ADECD26B}" type="datetimeFigureOut">
              <a:rPr lang="sv-FI" smtClean="0"/>
              <a:t>2026-07-30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E428CB8-A617-9645-31A2-442B57A37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A69CD0-C667-33C8-5EB2-C658C00A1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EB48-B451-473D-B2DB-27282D72BEA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610725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40F549-012D-8654-5F76-9D2C17F72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758A703-609F-5BF7-FD62-059BD930EF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785B9E6-C5B1-CF36-C534-919420756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D33C6-BA21-4A8E-929C-F664ADECD26B}" type="datetimeFigureOut">
              <a:rPr lang="sv-FI" smtClean="0"/>
              <a:t>2026-07-30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F31AFDC-00E0-5BFB-1C0A-5B70907C6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A812C0B-8453-0066-65AC-3C80B6FA3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EB48-B451-473D-B2DB-27282D72BEA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069402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5E4FB6F-EA92-38C0-05BF-38ACF2D20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E7DEEE6-8E3C-11A3-502D-CD4967421D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5B0D74D-B1D6-7574-EC2D-A116ED7E9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D33C6-BA21-4A8E-929C-F664ADECD26B}" type="datetimeFigureOut">
              <a:rPr lang="sv-FI" smtClean="0"/>
              <a:t>2026-07-30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DC7BCDF-2E83-BD72-3676-952E7E897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180DE9-F5F6-019A-FCC2-FE47A3E78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EB48-B451-473D-B2DB-27282D72BEA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57438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296F20-03A2-F1D1-15C1-1DC07FECF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630DB78-5332-B76F-3725-6E0285EC77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ECF4B40-8F6A-6B06-14F0-9933D9EFD5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1AB699D-7DAA-0E34-56EF-C716821A4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D33C6-BA21-4A8E-929C-F664ADECD26B}" type="datetimeFigureOut">
              <a:rPr lang="sv-FI" smtClean="0"/>
              <a:t>2026-07-30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6051735-D8EE-ED84-C6EA-33B8CFFA6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50C1778-D775-7D50-5457-7A88AFB6D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EB48-B451-473D-B2DB-27282D72BEA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92334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829EF97-472E-DC70-480F-047A13B55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012EF76-E213-82FC-05A9-6949B50D00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83FB244-287F-559C-643A-FAF50BAD1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C385D0F-49D3-9F11-4DD6-8727959B1A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574F47E-18DF-89D8-315C-3AB4B6F973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AD8A4DC-5E40-B98F-F370-FC54F0CD1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D33C6-BA21-4A8E-929C-F664ADECD26B}" type="datetimeFigureOut">
              <a:rPr lang="sv-FI" smtClean="0"/>
              <a:t>2026-07-30</a:t>
            </a:fld>
            <a:endParaRPr lang="sv-FI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FAD5F615-E0B0-2DCD-FB35-523B54005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E54D480-E1A5-F76A-C551-7D6F06B61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EB48-B451-473D-B2DB-27282D72BEA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832576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F00A222-AA44-ADF2-2D58-94FE1B02C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EA00599-0BC7-57EC-79E5-C70909CCC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D33C6-BA21-4A8E-929C-F664ADECD26B}" type="datetimeFigureOut">
              <a:rPr lang="sv-FI" smtClean="0"/>
              <a:t>2026-07-30</a:t>
            </a:fld>
            <a:endParaRPr lang="sv-FI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B126D68-9782-E109-61F7-27B11910D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EE3B534-2ADC-ABEB-747C-89405FADF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EB48-B451-473D-B2DB-27282D72BEA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864261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9E982A8-5A1C-DE0A-4CD6-040FFDA50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D33C6-BA21-4A8E-929C-F664ADECD26B}" type="datetimeFigureOut">
              <a:rPr lang="sv-FI" smtClean="0"/>
              <a:t>2026-07-30</a:t>
            </a:fld>
            <a:endParaRPr lang="sv-FI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41F1AD3-B5C8-18F8-8CF4-C41EA919C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C7CA27C-327F-2C23-64D9-CDF131DBC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EB48-B451-473D-B2DB-27282D72BEA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749343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A3618A-0FC7-01C4-C865-5E9BE6CC6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69D2E79-09A1-117B-D104-5B6C1C4C4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5684F5E-A7CD-5358-57A6-1119AF2FE5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DBF8393-F76F-14ED-FA10-FE6650D29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D33C6-BA21-4A8E-929C-F664ADECD26B}" type="datetimeFigureOut">
              <a:rPr lang="sv-FI" smtClean="0"/>
              <a:t>2026-07-30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ED91252-6B3B-B1E3-41A7-84282702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AFDF72F-30BE-17F3-AE59-14C65572C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EB48-B451-473D-B2DB-27282D72BEA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352952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78911A-32A0-FC47-8DE8-1B04009F6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E0A4697D-7E39-AD4F-B4C1-3E00094ABB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4221022-9207-0706-EF3D-FCD3B1A41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6998B05-DDE3-EBF5-279F-C98D18888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D33C6-BA21-4A8E-929C-F664ADECD26B}" type="datetimeFigureOut">
              <a:rPr lang="sv-FI" smtClean="0"/>
              <a:t>2026-07-30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90F25B9-4FE5-1000-7AB3-A6D087D60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BD8C24-B826-F42A-7026-B0A737695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EB48-B451-473D-B2DB-27282D72BEA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361507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E420321-0C60-8823-EE65-F38039144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1EB346B-CC71-F315-0542-D4EF59CB02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A372357-25BC-70E3-CE9C-EDC19C953D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1D33C6-BA21-4A8E-929C-F664ADECD26B}" type="datetimeFigureOut">
              <a:rPr lang="sv-FI" smtClean="0"/>
              <a:t>2026-07-30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EB51189-09CE-2ADA-F1CF-0305703093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ED04FC2-2D8A-A1E4-E68F-48B47F6819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02EB48-B451-473D-B2DB-27282D72BEA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71004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87C79D-51DE-2BC6-409E-678A9C9818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FI" dirty="0"/>
              <a:t>Använd emojier</a:t>
            </a:r>
            <a:br>
              <a:rPr lang="sv-FI" dirty="0"/>
            </a:br>
            <a:r>
              <a:rPr lang="sv-FI" dirty="0"/>
              <a:t>😊😂❤️</a:t>
            </a:r>
          </a:p>
        </p:txBody>
      </p:sp>
    </p:spTree>
    <p:extLst>
      <p:ext uri="{BB962C8B-B14F-4D97-AF65-F5344CB8AC3E}">
        <p14:creationId xmlns:p14="http://schemas.microsoft.com/office/powerpoint/2010/main" val="3330096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1BD708-F4BA-800D-CEC2-17A191483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Kommunicera med emojier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C7C4BF7-98EF-07A5-65CB-57A9DAF4A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8750"/>
            <a:ext cx="10515600" cy="4748213"/>
          </a:xfrm>
        </p:spPr>
        <p:txBody>
          <a:bodyPr>
            <a:normAutofit lnSpcReduction="10000"/>
          </a:bodyPr>
          <a:lstStyle/>
          <a:p>
            <a:r>
              <a:rPr lang="sv-FI" dirty="0"/>
              <a:t>Kan användas som illustration, komplement till eller förstärkning av texten och för att snabbt förmedla känslor 👌</a:t>
            </a:r>
          </a:p>
          <a:p>
            <a:r>
              <a:rPr lang="sv-FI" dirty="0"/>
              <a:t>Används i SMS, Whatsapp, e-post osv. 📨</a:t>
            </a:r>
          </a:p>
          <a:p>
            <a:r>
              <a:rPr lang="sv-FI" dirty="0"/>
              <a:t>Kan vara ansiktsuttryck eller föremål 🧀</a:t>
            </a:r>
          </a:p>
          <a:p>
            <a:r>
              <a:rPr lang="sv-FI" dirty="0"/>
              <a:t>Yngre personer använder emojier mer än äldre 👶</a:t>
            </a:r>
          </a:p>
          <a:p>
            <a:r>
              <a:rPr lang="sv-FI" dirty="0"/>
              <a:t>Kvinnor använder mer emojier än män 👩</a:t>
            </a:r>
          </a:p>
          <a:p>
            <a:r>
              <a:rPr lang="sv-FI" dirty="0"/>
              <a:t>Olika personer kan tolka emojier på olika sätt 😧</a:t>
            </a:r>
          </a:p>
          <a:p>
            <a:r>
              <a:rPr lang="sv-FI" dirty="0"/>
              <a:t>Emojierna kan dessutom se ut som nåt annat än det de står för 😉</a:t>
            </a:r>
          </a:p>
          <a:p>
            <a:r>
              <a:rPr lang="sv-FI" dirty="0"/>
              <a:t>Samma emoji kan se olika ut på olika apparater </a:t>
            </a:r>
          </a:p>
          <a:p>
            <a:pPr marL="0" indent="0">
              <a:buNone/>
            </a:pPr>
            <a:r>
              <a:rPr lang="sv-FI" dirty="0"/>
              <a:t>=&gt; Det kan vara bra att behärska de vanligaste emojierna</a:t>
            </a:r>
          </a:p>
          <a:p>
            <a:endParaRPr lang="sv-FI" dirty="0"/>
          </a:p>
        </p:txBody>
      </p:sp>
      <p:pic>
        <p:nvPicPr>
          <p:cNvPr id="5" name="Bildobjekt 4" descr="The image displays a sequence of four emoticons: a smiling face with a tongue, Apple's logo, Google's logo, and Microsoft's logo.&#10;&#10;AI-genererat innehåll kan vara felaktigt.">
            <a:extLst>
              <a:ext uri="{FF2B5EF4-FFF2-40B4-BE49-F238E27FC236}">
                <a16:creationId xmlns:a16="http://schemas.microsoft.com/office/drawing/2014/main" id="{B5ADDE78-58A7-4E5E-4A69-D01D103A7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0917" y="5010128"/>
            <a:ext cx="2406774" cy="83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659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0AD036-C6C7-3D3C-FD77-D694D91BA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Här är några vanliga emojier:</a:t>
            </a:r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727218FC-9713-66AA-104C-806F49F4B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3500"/>
            <a:ext cx="10515600" cy="545782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FI" dirty="0"/>
              <a:t>😀 </a:t>
            </a:r>
            <a:r>
              <a:rPr lang="sv-FI" b="1" dirty="0"/>
              <a:t>Leende ansikte</a:t>
            </a:r>
            <a:r>
              <a:rPr lang="sv-FI" dirty="0"/>
              <a:t> – Glad, vänlig eller nöjd. </a:t>
            </a:r>
          </a:p>
          <a:p>
            <a:pPr marL="0" indent="0">
              <a:buNone/>
            </a:pPr>
            <a:r>
              <a:rPr lang="sv-FI" dirty="0"/>
              <a:t>😊 </a:t>
            </a:r>
            <a:r>
              <a:rPr lang="sv-FI" b="1" dirty="0"/>
              <a:t>Leende med rosiga kinder</a:t>
            </a:r>
            <a:r>
              <a:rPr lang="sv-FI" dirty="0"/>
              <a:t> – Tacksam, varm eller lite blyg. </a:t>
            </a:r>
          </a:p>
          <a:p>
            <a:pPr marL="0" indent="0">
              <a:buNone/>
            </a:pPr>
            <a:r>
              <a:rPr lang="sv-FI" dirty="0"/>
              <a:t>😂 </a:t>
            </a:r>
            <a:r>
              <a:rPr lang="sv-FI" b="1" dirty="0"/>
              <a:t>Glädjetårar</a:t>
            </a:r>
            <a:r>
              <a:rPr lang="sv-FI" dirty="0"/>
              <a:t> – Något är väldigt roligt. </a:t>
            </a:r>
          </a:p>
          <a:p>
            <a:pPr marL="0" indent="0">
              <a:buNone/>
            </a:pPr>
            <a:r>
              <a:rPr lang="sv-FI" dirty="0"/>
              <a:t>❤️ </a:t>
            </a:r>
            <a:r>
              <a:rPr lang="sv-FI" b="1" dirty="0"/>
              <a:t>Rött hjärta</a:t>
            </a:r>
            <a:r>
              <a:rPr lang="sv-FI" dirty="0"/>
              <a:t> – Kärlek, omtanke eller uppskattning. </a:t>
            </a:r>
          </a:p>
          <a:p>
            <a:pPr marL="0" indent="0">
              <a:buNone/>
            </a:pPr>
            <a:r>
              <a:rPr lang="sv-FI" dirty="0"/>
              <a:t>👍 </a:t>
            </a:r>
            <a:r>
              <a:rPr lang="sv-FI" b="1" dirty="0"/>
              <a:t>Tummen upp</a:t>
            </a:r>
            <a:r>
              <a:rPr lang="sv-FI" dirty="0"/>
              <a:t> – Okej, bra eller jag håller med. </a:t>
            </a:r>
          </a:p>
          <a:p>
            <a:pPr marL="0" indent="0">
              <a:buNone/>
            </a:pPr>
            <a:r>
              <a:rPr lang="sv-FI" dirty="0"/>
              <a:t>👎 </a:t>
            </a:r>
            <a:r>
              <a:rPr lang="sv-FI" b="1" dirty="0"/>
              <a:t>Tummen ner</a:t>
            </a:r>
            <a:r>
              <a:rPr lang="sv-FI" dirty="0"/>
              <a:t> – Inte bra eller jag håller inte med. </a:t>
            </a:r>
          </a:p>
          <a:p>
            <a:pPr marL="0" indent="0">
              <a:buNone/>
            </a:pPr>
            <a:r>
              <a:rPr lang="sv-FI" dirty="0"/>
              <a:t>👏 </a:t>
            </a:r>
            <a:r>
              <a:rPr lang="sv-FI" b="1" dirty="0"/>
              <a:t>Applåder</a:t>
            </a:r>
            <a:r>
              <a:rPr lang="sv-FI" dirty="0"/>
              <a:t> – Bra gjort eller grattis. </a:t>
            </a:r>
          </a:p>
          <a:p>
            <a:pPr marL="0" indent="0">
              <a:buNone/>
            </a:pPr>
            <a:r>
              <a:rPr lang="sv-FI" dirty="0"/>
              <a:t>🙏 </a:t>
            </a:r>
            <a:r>
              <a:rPr lang="sv-FI" b="1" dirty="0"/>
              <a:t>Händer ihop</a:t>
            </a:r>
            <a:r>
              <a:rPr lang="sv-FI" dirty="0"/>
              <a:t> – Tack eller hoppas. Kan också tolkas som en bön. </a:t>
            </a:r>
          </a:p>
          <a:p>
            <a:pPr marL="0" indent="0">
              <a:buNone/>
            </a:pPr>
            <a:r>
              <a:rPr lang="sv-FI" dirty="0"/>
              <a:t>🤔 </a:t>
            </a:r>
            <a:r>
              <a:rPr lang="sv-FI" b="1" dirty="0"/>
              <a:t>Tänkande ansikte</a:t>
            </a:r>
            <a:r>
              <a:rPr lang="sv-FI" dirty="0"/>
              <a:t> – Fundersam eller tveksam. </a:t>
            </a:r>
          </a:p>
          <a:p>
            <a:pPr marL="0" indent="0">
              <a:buNone/>
            </a:pPr>
            <a:r>
              <a:rPr lang="sv-FI" dirty="0"/>
              <a:t>😉 </a:t>
            </a:r>
            <a:r>
              <a:rPr lang="sv-FI" b="1" dirty="0"/>
              <a:t>Blinkande ansikte</a:t>
            </a:r>
            <a:r>
              <a:rPr lang="sv-FI" dirty="0"/>
              <a:t> – Skämtar eller menar det med glimten i ögat. </a:t>
            </a:r>
          </a:p>
          <a:p>
            <a:pPr marL="0" indent="0">
              <a:buNone/>
            </a:pPr>
            <a:r>
              <a:rPr lang="sv-FI" dirty="0"/>
              <a:t>😍 </a:t>
            </a:r>
            <a:r>
              <a:rPr lang="sv-FI" b="1" dirty="0"/>
              <a:t>Leende med hjärtögon</a:t>
            </a:r>
            <a:r>
              <a:rPr lang="sv-FI" dirty="0"/>
              <a:t> – Tycker mycket om något eller någon. </a:t>
            </a:r>
          </a:p>
          <a:p>
            <a:pPr marL="0" indent="0">
              <a:buNone/>
            </a:pPr>
            <a:r>
              <a:rPr lang="sv-FI" dirty="0"/>
              <a:t>😢 </a:t>
            </a:r>
            <a:r>
              <a:rPr lang="sv-FI" b="1" dirty="0"/>
              <a:t>Gråtande ansikte</a:t>
            </a:r>
            <a:r>
              <a:rPr lang="sv-FI" dirty="0"/>
              <a:t> – Ledsen eller besviken. </a:t>
            </a:r>
          </a:p>
          <a:p>
            <a:pPr marL="0" indent="0">
              <a:buNone/>
            </a:pPr>
            <a:r>
              <a:rPr lang="sv-FI" dirty="0"/>
              <a:t>😮 </a:t>
            </a:r>
            <a:r>
              <a:rPr lang="sv-FI" b="1" dirty="0"/>
              <a:t>Förvånat ansikte</a:t>
            </a:r>
            <a:r>
              <a:rPr lang="sv-FI" dirty="0"/>
              <a:t> – Överraskad eller imponerad.</a:t>
            </a:r>
          </a:p>
        </p:txBody>
      </p:sp>
    </p:spTree>
    <p:extLst>
      <p:ext uri="{BB962C8B-B14F-4D97-AF65-F5344CB8AC3E}">
        <p14:creationId xmlns:p14="http://schemas.microsoft.com/office/powerpoint/2010/main" val="3930000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242</Words>
  <Application>Microsoft Office PowerPoint</Application>
  <PresentationFormat>Bredbild</PresentationFormat>
  <Paragraphs>25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Office-tema</vt:lpstr>
      <vt:lpstr>Använd emojier 😊😂❤️</vt:lpstr>
      <vt:lpstr>Kommunicera med emojier</vt:lpstr>
      <vt:lpstr>Här är några vanliga emojier: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 Riska</dc:creator>
  <cp:lastModifiedBy>Robert Riska</cp:lastModifiedBy>
  <cp:revision>1</cp:revision>
  <dcterms:created xsi:type="dcterms:W3CDTF">2026-07-30T08:11:39Z</dcterms:created>
  <dcterms:modified xsi:type="dcterms:W3CDTF">2026-07-30T08:27:06Z</dcterms:modified>
</cp:coreProperties>
</file>