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B5C52-B060-4FA0-9B83-BA59CE6D80B9}" type="datetimeFigureOut">
              <a:rPr lang="sv-FI" smtClean="0"/>
              <a:t>20-09-2019</a:t>
            </a:fld>
            <a:endParaRPr lang="sv-FI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FI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E8237-CAA0-431E-B657-8E5C31C9D8C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782667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E8237-CAA0-431E-B657-8E5C31C9D8C3}" type="slidenum">
              <a:rPr lang="sv-FI" smtClean="0"/>
              <a:t>2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744476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E8237-CAA0-431E-B657-8E5C31C9D8C3}" type="slidenum">
              <a:rPr lang="sv-FI" smtClean="0"/>
              <a:t>3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053236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993D-BE42-456F-8E8C-67F1F681C82E}" type="datetimeFigureOut">
              <a:rPr lang="sv-FI" smtClean="0"/>
              <a:t>20-09-2019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2534-8217-4E9E-9B39-D8D60EBD50B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418057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993D-BE42-456F-8E8C-67F1F681C82E}" type="datetimeFigureOut">
              <a:rPr lang="sv-FI" smtClean="0"/>
              <a:t>20-09-2019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2534-8217-4E9E-9B39-D8D60EBD50B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537359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993D-BE42-456F-8E8C-67F1F681C82E}" type="datetimeFigureOut">
              <a:rPr lang="sv-FI" smtClean="0"/>
              <a:t>20-09-2019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2534-8217-4E9E-9B39-D8D60EBD50B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83655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993D-BE42-456F-8E8C-67F1F681C82E}" type="datetimeFigureOut">
              <a:rPr lang="sv-FI" smtClean="0"/>
              <a:t>20-09-2019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2534-8217-4E9E-9B39-D8D60EBD50B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874135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993D-BE42-456F-8E8C-67F1F681C82E}" type="datetimeFigureOut">
              <a:rPr lang="sv-FI" smtClean="0"/>
              <a:t>20-09-2019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2534-8217-4E9E-9B39-D8D60EBD50B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928250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993D-BE42-456F-8E8C-67F1F681C82E}" type="datetimeFigureOut">
              <a:rPr lang="sv-FI" smtClean="0"/>
              <a:t>20-09-2019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2534-8217-4E9E-9B39-D8D60EBD50B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40263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993D-BE42-456F-8E8C-67F1F681C82E}" type="datetimeFigureOut">
              <a:rPr lang="sv-FI" smtClean="0"/>
              <a:t>20-09-2019</a:t>
            </a:fld>
            <a:endParaRPr lang="sv-FI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2534-8217-4E9E-9B39-D8D60EBD50B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574803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993D-BE42-456F-8E8C-67F1F681C82E}" type="datetimeFigureOut">
              <a:rPr lang="sv-FI" smtClean="0"/>
              <a:t>20-09-2019</a:t>
            </a:fld>
            <a:endParaRPr lang="sv-FI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2534-8217-4E9E-9B39-D8D60EBD50B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664715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993D-BE42-456F-8E8C-67F1F681C82E}" type="datetimeFigureOut">
              <a:rPr lang="sv-FI" smtClean="0"/>
              <a:t>20-09-2019</a:t>
            </a:fld>
            <a:endParaRPr lang="sv-FI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2534-8217-4E9E-9B39-D8D60EBD50B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47586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993D-BE42-456F-8E8C-67F1F681C82E}" type="datetimeFigureOut">
              <a:rPr lang="sv-FI" smtClean="0"/>
              <a:t>20-09-2019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2534-8217-4E9E-9B39-D8D60EBD50B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697006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993D-BE42-456F-8E8C-67F1F681C82E}" type="datetimeFigureOut">
              <a:rPr lang="sv-FI" smtClean="0"/>
              <a:t>20-09-2019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2534-8217-4E9E-9B39-D8D60EBD50B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62711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4993D-BE42-456F-8E8C-67F1F681C82E}" type="datetimeFigureOut">
              <a:rPr lang="sv-FI" smtClean="0"/>
              <a:t>20-09-2019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92534-8217-4E9E-9B39-D8D60EBD50B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689124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FI" dirty="0" smtClean="0"/>
              <a:t>Typiska molninställningar</a:t>
            </a:r>
            <a:endParaRPr lang="sv-FI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FI" dirty="0" smtClean="0"/>
              <a:t>Windows 10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999817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Windows ”eget” moln OneDrive</a:t>
            </a: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25625"/>
            <a:ext cx="5892573" cy="4351338"/>
          </a:xfrm>
        </p:spPr>
        <p:txBody>
          <a:bodyPr>
            <a:normAutofit fontScale="92500" lnSpcReduction="10000"/>
          </a:bodyPr>
          <a:lstStyle/>
          <a:p>
            <a:r>
              <a:rPr lang="sv-FI" dirty="0" smtClean="0"/>
              <a:t>Man kan se sina data via google.com, icloud.com eller motsvarande appar på Windows</a:t>
            </a:r>
          </a:p>
          <a:p>
            <a:r>
              <a:rPr lang="sv-FI" dirty="0" smtClean="0"/>
              <a:t>Windows har sitt eget moln OneDrive, som fungerar bäst ihop med Windows och Office</a:t>
            </a:r>
          </a:p>
          <a:p>
            <a:r>
              <a:rPr lang="sv-FI" dirty="0" smtClean="0"/>
              <a:t>Om man loggar in med ett Microsoftkonto ställs det mesta in automatiskt, logga annars in eller skapa ett konto</a:t>
            </a:r>
          </a:p>
          <a:p>
            <a:r>
              <a:rPr lang="sv-FI" dirty="0" smtClean="0"/>
              <a:t>OneDrive syns i utforskaren och statusfältet</a:t>
            </a:r>
            <a:endParaRPr lang="sv-FI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0773" y="1442377"/>
            <a:ext cx="5325218" cy="4734586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3382" y="6365095"/>
            <a:ext cx="6608618" cy="459423"/>
          </a:xfrm>
          <a:prstGeom prst="rect">
            <a:avLst/>
          </a:prstGeom>
        </p:spPr>
      </p:pic>
      <p:cxnSp>
        <p:nvCxnSpPr>
          <p:cNvPr id="7" name="Rak pilkoppling 6"/>
          <p:cNvCxnSpPr/>
          <p:nvPr/>
        </p:nvCxnSpPr>
        <p:spPr>
          <a:xfrm>
            <a:off x="2715491" y="5910811"/>
            <a:ext cx="3380509" cy="58697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pilkoppling 7"/>
          <p:cNvCxnSpPr/>
          <p:nvPr/>
        </p:nvCxnSpPr>
        <p:spPr>
          <a:xfrm>
            <a:off x="5971309" y="4613564"/>
            <a:ext cx="942109" cy="5541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7975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64686" y="365125"/>
            <a:ext cx="5888415" cy="1325563"/>
          </a:xfrm>
        </p:spPr>
        <p:txBody>
          <a:bodyPr/>
          <a:lstStyle/>
          <a:p>
            <a:r>
              <a:rPr lang="sv-FI" dirty="0" smtClean="0"/>
              <a:t>Appar till Android och iPad/iPhone</a:t>
            </a: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35927" y="1825625"/>
            <a:ext cx="5583382" cy="4351338"/>
          </a:xfrm>
        </p:spPr>
        <p:txBody>
          <a:bodyPr>
            <a:normAutofit fontScale="70000" lnSpcReduction="20000"/>
          </a:bodyPr>
          <a:lstStyle/>
          <a:p>
            <a:r>
              <a:rPr lang="sv-FI" dirty="0" smtClean="0"/>
              <a:t>Det finns OneDrive appar till både iPhone/iPad och Android</a:t>
            </a:r>
          </a:p>
          <a:p>
            <a:endParaRPr lang="sv-FI" dirty="0"/>
          </a:p>
          <a:p>
            <a:endParaRPr lang="sv-FI" dirty="0" smtClean="0"/>
          </a:p>
          <a:p>
            <a:endParaRPr lang="sv-FI" dirty="0"/>
          </a:p>
          <a:p>
            <a:endParaRPr lang="sv-FI" dirty="0" smtClean="0"/>
          </a:p>
          <a:p>
            <a:endParaRPr lang="sv-FI" dirty="0"/>
          </a:p>
          <a:p>
            <a:endParaRPr lang="sv-FI" dirty="0" smtClean="0"/>
          </a:p>
          <a:p>
            <a:endParaRPr lang="sv-FI" dirty="0" smtClean="0"/>
          </a:p>
          <a:p>
            <a:r>
              <a:rPr lang="sv-FI" dirty="0" smtClean="0"/>
              <a:t>Du kan välja OneDrive som huvudsakligt moln och skicka alla bilder till det</a:t>
            </a:r>
          </a:p>
          <a:p>
            <a:r>
              <a:rPr lang="sv-FI" dirty="0" smtClean="0"/>
              <a:t>Inställningar för uppladdning via WiFi/mobildata och frigöra utrymme finns i menyn Jag</a:t>
            </a:r>
            <a:endParaRPr lang="sv-FI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3101" y="365125"/>
            <a:ext cx="3038899" cy="6258798"/>
          </a:xfrm>
          <a:prstGeom prst="rect">
            <a:avLst/>
          </a:prstGeom>
        </p:spPr>
      </p:pic>
      <p:cxnSp>
        <p:nvCxnSpPr>
          <p:cNvPr id="5" name="Rak pilkoppling 4"/>
          <p:cNvCxnSpPr/>
          <p:nvPr/>
        </p:nvCxnSpPr>
        <p:spPr>
          <a:xfrm>
            <a:off x="8636368" y="5043647"/>
            <a:ext cx="770868" cy="35962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Bildobjekt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366" y="433361"/>
            <a:ext cx="3010320" cy="6239746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 rotWithShape="1">
          <a:blip r:embed="rId5"/>
          <a:srcRect l="15914"/>
          <a:stretch/>
        </p:blipFill>
        <p:spPr>
          <a:xfrm>
            <a:off x="3948545" y="3277293"/>
            <a:ext cx="512660" cy="724001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 rotWithShape="1">
          <a:blip r:embed="rId6"/>
          <a:srcRect b="29047"/>
          <a:stretch/>
        </p:blipFill>
        <p:spPr>
          <a:xfrm>
            <a:off x="5797468" y="2555770"/>
            <a:ext cx="2695368" cy="1669866"/>
          </a:xfrm>
          <a:prstGeom prst="rect">
            <a:avLst/>
          </a:prstGeom>
        </p:spPr>
      </p:pic>
      <p:cxnSp>
        <p:nvCxnSpPr>
          <p:cNvPr id="15" name="Rak pilkoppling 14"/>
          <p:cNvCxnSpPr/>
          <p:nvPr/>
        </p:nvCxnSpPr>
        <p:spPr>
          <a:xfrm flipH="1">
            <a:off x="3091940" y="5639393"/>
            <a:ext cx="536030" cy="41504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4876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106</Words>
  <Application>Microsoft Office PowerPoint</Application>
  <PresentationFormat>Bredbild</PresentationFormat>
  <Paragraphs>20</Paragraphs>
  <Slides>3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Typiska molninställningar</vt:lpstr>
      <vt:lpstr>Windows ”eget” moln OneDrive</vt:lpstr>
      <vt:lpstr>Appar till Android och iPad/iPhone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Typiska molninställningar</dc:title>
  <dc:creator>robert</dc:creator>
  <cp:lastModifiedBy>robert</cp:lastModifiedBy>
  <cp:revision>4</cp:revision>
  <dcterms:created xsi:type="dcterms:W3CDTF">2019-09-20T16:08:50Z</dcterms:created>
  <dcterms:modified xsi:type="dcterms:W3CDTF">2019-09-20T16:38:52Z</dcterms:modified>
</cp:coreProperties>
</file>