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4" r:id="rId6"/>
    <p:sldId id="260" r:id="rId7"/>
    <p:sldId id="261" r:id="rId8"/>
    <p:sldId id="262" r:id="rId9"/>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FI"/>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FI"/>
          </a:p>
        </p:txBody>
      </p:sp>
      <p:sp>
        <p:nvSpPr>
          <p:cNvPr id="4" name="Platshållare för datum 3"/>
          <p:cNvSpPr>
            <a:spLocks noGrp="1"/>
          </p:cNvSpPr>
          <p:nvPr>
            <p:ph type="dt" sz="half" idx="10"/>
          </p:nvPr>
        </p:nvSpPr>
        <p:spPr/>
        <p:txBody>
          <a:bodyPr/>
          <a:lstStyle/>
          <a:p>
            <a:fld id="{0D53F1FF-8EE3-4CFB-9D62-21ED82DB5DC3}" type="datetimeFigureOut">
              <a:rPr lang="sv-FI" smtClean="0"/>
              <a:t>24-09-2019</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2A9ADA9D-928B-49B2-BB19-F216ACE9AB44}" type="slidenum">
              <a:rPr lang="sv-FI" smtClean="0"/>
              <a:t>‹#›</a:t>
            </a:fld>
            <a:endParaRPr lang="sv-FI"/>
          </a:p>
        </p:txBody>
      </p:sp>
    </p:spTree>
    <p:extLst>
      <p:ext uri="{BB962C8B-B14F-4D97-AF65-F5344CB8AC3E}">
        <p14:creationId xmlns:p14="http://schemas.microsoft.com/office/powerpoint/2010/main" val="231030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0D53F1FF-8EE3-4CFB-9D62-21ED82DB5DC3}" type="datetimeFigureOut">
              <a:rPr lang="sv-FI" smtClean="0"/>
              <a:t>24-09-2019</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2A9ADA9D-928B-49B2-BB19-F216ACE9AB44}" type="slidenum">
              <a:rPr lang="sv-FI" smtClean="0"/>
              <a:t>‹#›</a:t>
            </a:fld>
            <a:endParaRPr lang="sv-FI"/>
          </a:p>
        </p:txBody>
      </p:sp>
    </p:spTree>
    <p:extLst>
      <p:ext uri="{BB962C8B-B14F-4D97-AF65-F5344CB8AC3E}">
        <p14:creationId xmlns:p14="http://schemas.microsoft.com/office/powerpoint/2010/main" val="146405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FI"/>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0D53F1FF-8EE3-4CFB-9D62-21ED82DB5DC3}" type="datetimeFigureOut">
              <a:rPr lang="sv-FI" smtClean="0"/>
              <a:t>24-09-2019</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2A9ADA9D-928B-49B2-BB19-F216ACE9AB44}" type="slidenum">
              <a:rPr lang="sv-FI" smtClean="0"/>
              <a:t>‹#›</a:t>
            </a:fld>
            <a:endParaRPr lang="sv-FI"/>
          </a:p>
        </p:txBody>
      </p:sp>
    </p:spTree>
    <p:extLst>
      <p:ext uri="{BB962C8B-B14F-4D97-AF65-F5344CB8AC3E}">
        <p14:creationId xmlns:p14="http://schemas.microsoft.com/office/powerpoint/2010/main" val="8669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0D53F1FF-8EE3-4CFB-9D62-21ED82DB5DC3}" type="datetimeFigureOut">
              <a:rPr lang="sv-FI" smtClean="0"/>
              <a:t>24-09-2019</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2A9ADA9D-928B-49B2-BB19-F216ACE9AB44}" type="slidenum">
              <a:rPr lang="sv-FI" smtClean="0"/>
              <a:t>‹#›</a:t>
            </a:fld>
            <a:endParaRPr lang="sv-FI"/>
          </a:p>
        </p:txBody>
      </p:sp>
    </p:spTree>
    <p:extLst>
      <p:ext uri="{BB962C8B-B14F-4D97-AF65-F5344CB8AC3E}">
        <p14:creationId xmlns:p14="http://schemas.microsoft.com/office/powerpoint/2010/main" val="303311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FI"/>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0D53F1FF-8EE3-4CFB-9D62-21ED82DB5DC3}" type="datetimeFigureOut">
              <a:rPr lang="sv-FI" smtClean="0"/>
              <a:t>24-09-2019</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2A9ADA9D-928B-49B2-BB19-F216ACE9AB44}" type="slidenum">
              <a:rPr lang="sv-FI" smtClean="0"/>
              <a:t>‹#›</a:t>
            </a:fld>
            <a:endParaRPr lang="sv-FI"/>
          </a:p>
        </p:txBody>
      </p:sp>
    </p:spTree>
    <p:extLst>
      <p:ext uri="{BB962C8B-B14F-4D97-AF65-F5344CB8AC3E}">
        <p14:creationId xmlns:p14="http://schemas.microsoft.com/office/powerpoint/2010/main" val="34656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datum 4"/>
          <p:cNvSpPr>
            <a:spLocks noGrp="1"/>
          </p:cNvSpPr>
          <p:nvPr>
            <p:ph type="dt" sz="half" idx="10"/>
          </p:nvPr>
        </p:nvSpPr>
        <p:spPr/>
        <p:txBody>
          <a:bodyPr/>
          <a:lstStyle/>
          <a:p>
            <a:fld id="{0D53F1FF-8EE3-4CFB-9D62-21ED82DB5DC3}" type="datetimeFigureOut">
              <a:rPr lang="sv-FI" smtClean="0"/>
              <a:t>24-09-2019</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2A9ADA9D-928B-49B2-BB19-F216ACE9AB44}" type="slidenum">
              <a:rPr lang="sv-FI" smtClean="0"/>
              <a:t>‹#›</a:t>
            </a:fld>
            <a:endParaRPr lang="sv-FI"/>
          </a:p>
        </p:txBody>
      </p:sp>
    </p:spTree>
    <p:extLst>
      <p:ext uri="{BB962C8B-B14F-4D97-AF65-F5344CB8AC3E}">
        <p14:creationId xmlns:p14="http://schemas.microsoft.com/office/powerpoint/2010/main" val="198019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FI"/>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7" name="Platshållare för datum 6"/>
          <p:cNvSpPr>
            <a:spLocks noGrp="1"/>
          </p:cNvSpPr>
          <p:nvPr>
            <p:ph type="dt" sz="half" idx="10"/>
          </p:nvPr>
        </p:nvSpPr>
        <p:spPr/>
        <p:txBody>
          <a:bodyPr/>
          <a:lstStyle/>
          <a:p>
            <a:fld id="{0D53F1FF-8EE3-4CFB-9D62-21ED82DB5DC3}" type="datetimeFigureOut">
              <a:rPr lang="sv-FI" smtClean="0"/>
              <a:t>24-09-2019</a:t>
            </a:fld>
            <a:endParaRPr lang="sv-FI"/>
          </a:p>
        </p:txBody>
      </p:sp>
      <p:sp>
        <p:nvSpPr>
          <p:cNvPr id="8" name="Platshållare för sidfot 7"/>
          <p:cNvSpPr>
            <a:spLocks noGrp="1"/>
          </p:cNvSpPr>
          <p:nvPr>
            <p:ph type="ftr" sz="quarter" idx="11"/>
          </p:nvPr>
        </p:nvSpPr>
        <p:spPr/>
        <p:txBody>
          <a:bodyPr/>
          <a:lstStyle/>
          <a:p>
            <a:endParaRPr lang="sv-FI"/>
          </a:p>
        </p:txBody>
      </p:sp>
      <p:sp>
        <p:nvSpPr>
          <p:cNvPr id="9" name="Platshållare för bildnummer 8"/>
          <p:cNvSpPr>
            <a:spLocks noGrp="1"/>
          </p:cNvSpPr>
          <p:nvPr>
            <p:ph type="sldNum" sz="quarter" idx="12"/>
          </p:nvPr>
        </p:nvSpPr>
        <p:spPr/>
        <p:txBody>
          <a:bodyPr/>
          <a:lstStyle/>
          <a:p>
            <a:fld id="{2A9ADA9D-928B-49B2-BB19-F216ACE9AB44}" type="slidenum">
              <a:rPr lang="sv-FI" smtClean="0"/>
              <a:t>‹#›</a:t>
            </a:fld>
            <a:endParaRPr lang="sv-FI"/>
          </a:p>
        </p:txBody>
      </p:sp>
    </p:spTree>
    <p:extLst>
      <p:ext uri="{BB962C8B-B14F-4D97-AF65-F5344CB8AC3E}">
        <p14:creationId xmlns:p14="http://schemas.microsoft.com/office/powerpoint/2010/main" val="250728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datum 2"/>
          <p:cNvSpPr>
            <a:spLocks noGrp="1"/>
          </p:cNvSpPr>
          <p:nvPr>
            <p:ph type="dt" sz="half" idx="10"/>
          </p:nvPr>
        </p:nvSpPr>
        <p:spPr/>
        <p:txBody>
          <a:bodyPr/>
          <a:lstStyle/>
          <a:p>
            <a:fld id="{0D53F1FF-8EE3-4CFB-9D62-21ED82DB5DC3}" type="datetimeFigureOut">
              <a:rPr lang="sv-FI" smtClean="0"/>
              <a:t>24-09-2019</a:t>
            </a:fld>
            <a:endParaRPr lang="sv-FI"/>
          </a:p>
        </p:txBody>
      </p:sp>
      <p:sp>
        <p:nvSpPr>
          <p:cNvPr id="4" name="Platshållare för sidfot 3"/>
          <p:cNvSpPr>
            <a:spLocks noGrp="1"/>
          </p:cNvSpPr>
          <p:nvPr>
            <p:ph type="ftr" sz="quarter" idx="11"/>
          </p:nvPr>
        </p:nvSpPr>
        <p:spPr/>
        <p:txBody>
          <a:bodyPr/>
          <a:lstStyle/>
          <a:p>
            <a:endParaRPr lang="sv-FI"/>
          </a:p>
        </p:txBody>
      </p:sp>
      <p:sp>
        <p:nvSpPr>
          <p:cNvPr id="5" name="Platshållare för bildnummer 4"/>
          <p:cNvSpPr>
            <a:spLocks noGrp="1"/>
          </p:cNvSpPr>
          <p:nvPr>
            <p:ph type="sldNum" sz="quarter" idx="12"/>
          </p:nvPr>
        </p:nvSpPr>
        <p:spPr/>
        <p:txBody>
          <a:bodyPr/>
          <a:lstStyle/>
          <a:p>
            <a:fld id="{2A9ADA9D-928B-49B2-BB19-F216ACE9AB44}" type="slidenum">
              <a:rPr lang="sv-FI" smtClean="0"/>
              <a:t>‹#›</a:t>
            </a:fld>
            <a:endParaRPr lang="sv-FI"/>
          </a:p>
        </p:txBody>
      </p:sp>
    </p:spTree>
    <p:extLst>
      <p:ext uri="{BB962C8B-B14F-4D97-AF65-F5344CB8AC3E}">
        <p14:creationId xmlns:p14="http://schemas.microsoft.com/office/powerpoint/2010/main" val="138479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D53F1FF-8EE3-4CFB-9D62-21ED82DB5DC3}" type="datetimeFigureOut">
              <a:rPr lang="sv-FI" smtClean="0"/>
              <a:t>24-09-2019</a:t>
            </a:fld>
            <a:endParaRPr lang="sv-FI"/>
          </a:p>
        </p:txBody>
      </p:sp>
      <p:sp>
        <p:nvSpPr>
          <p:cNvPr id="3" name="Platshållare för sidfot 2"/>
          <p:cNvSpPr>
            <a:spLocks noGrp="1"/>
          </p:cNvSpPr>
          <p:nvPr>
            <p:ph type="ftr" sz="quarter" idx="11"/>
          </p:nvPr>
        </p:nvSpPr>
        <p:spPr/>
        <p:txBody>
          <a:bodyPr/>
          <a:lstStyle/>
          <a:p>
            <a:endParaRPr lang="sv-FI"/>
          </a:p>
        </p:txBody>
      </p:sp>
      <p:sp>
        <p:nvSpPr>
          <p:cNvPr id="4" name="Platshållare för bildnummer 3"/>
          <p:cNvSpPr>
            <a:spLocks noGrp="1"/>
          </p:cNvSpPr>
          <p:nvPr>
            <p:ph type="sldNum" sz="quarter" idx="12"/>
          </p:nvPr>
        </p:nvSpPr>
        <p:spPr/>
        <p:txBody>
          <a:bodyPr/>
          <a:lstStyle/>
          <a:p>
            <a:fld id="{2A9ADA9D-928B-49B2-BB19-F216ACE9AB44}" type="slidenum">
              <a:rPr lang="sv-FI" smtClean="0"/>
              <a:t>‹#›</a:t>
            </a:fld>
            <a:endParaRPr lang="sv-FI"/>
          </a:p>
        </p:txBody>
      </p:sp>
    </p:spTree>
    <p:extLst>
      <p:ext uri="{BB962C8B-B14F-4D97-AF65-F5344CB8AC3E}">
        <p14:creationId xmlns:p14="http://schemas.microsoft.com/office/powerpoint/2010/main" val="177573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FI"/>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0D53F1FF-8EE3-4CFB-9D62-21ED82DB5DC3}" type="datetimeFigureOut">
              <a:rPr lang="sv-FI" smtClean="0"/>
              <a:t>24-09-2019</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2A9ADA9D-928B-49B2-BB19-F216ACE9AB44}" type="slidenum">
              <a:rPr lang="sv-FI" smtClean="0"/>
              <a:t>‹#›</a:t>
            </a:fld>
            <a:endParaRPr lang="sv-FI"/>
          </a:p>
        </p:txBody>
      </p:sp>
    </p:spTree>
    <p:extLst>
      <p:ext uri="{BB962C8B-B14F-4D97-AF65-F5344CB8AC3E}">
        <p14:creationId xmlns:p14="http://schemas.microsoft.com/office/powerpoint/2010/main" val="142503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FI"/>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0D53F1FF-8EE3-4CFB-9D62-21ED82DB5DC3}" type="datetimeFigureOut">
              <a:rPr lang="sv-FI" smtClean="0"/>
              <a:t>24-09-2019</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2A9ADA9D-928B-49B2-BB19-F216ACE9AB44}" type="slidenum">
              <a:rPr lang="sv-FI" smtClean="0"/>
              <a:t>‹#›</a:t>
            </a:fld>
            <a:endParaRPr lang="sv-FI"/>
          </a:p>
        </p:txBody>
      </p:sp>
    </p:spTree>
    <p:extLst>
      <p:ext uri="{BB962C8B-B14F-4D97-AF65-F5344CB8AC3E}">
        <p14:creationId xmlns:p14="http://schemas.microsoft.com/office/powerpoint/2010/main" val="177256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FI"/>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3F1FF-8EE3-4CFB-9D62-21ED82DB5DC3}" type="datetimeFigureOut">
              <a:rPr lang="sv-FI" smtClean="0"/>
              <a:t>24-09-2019</a:t>
            </a:fld>
            <a:endParaRPr lang="sv-FI"/>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ADA9D-928B-49B2-BB19-F216ACE9AB44}" type="slidenum">
              <a:rPr lang="sv-FI" smtClean="0"/>
              <a:t>‹#›</a:t>
            </a:fld>
            <a:endParaRPr lang="sv-FI"/>
          </a:p>
        </p:txBody>
      </p:sp>
    </p:spTree>
    <p:extLst>
      <p:ext uri="{BB962C8B-B14F-4D97-AF65-F5344CB8AC3E}">
        <p14:creationId xmlns:p14="http://schemas.microsoft.com/office/powerpoint/2010/main" val="404677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FI" dirty="0" smtClean="0"/>
              <a:t>Vad är molnet?</a:t>
            </a:r>
            <a:endParaRPr lang="sv-FI" dirty="0"/>
          </a:p>
        </p:txBody>
      </p:sp>
      <p:sp>
        <p:nvSpPr>
          <p:cNvPr id="3" name="Underrubrik 2"/>
          <p:cNvSpPr>
            <a:spLocks noGrp="1"/>
          </p:cNvSpPr>
          <p:nvPr>
            <p:ph type="subTitle" idx="1"/>
          </p:nvPr>
        </p:nvSpPr>
        <p:spPr/>
        <p:txBody>
          <a:bodyPr/>
          <a:lstStyle/>
          <a:p>
            <a:r>
              <a:rPr lang="sv-FI" dirty="0" smtClean="0"/>
              <a:t>Närpes </a:t>
            </a:r>
            <a:r>
              <a:rPr lang="sv-FI" dirty="0" smtClean="0"/>
              <a:t>23.09.2019</a:t>
            </a:r>
            <a:endParaRPr lang="sv-FI"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5390" y="4080510"/>
            <a:ext cx="2112610" cy="2414046"/>
          </a:xfrm>
          <a:prstGeom prst="rect">
            <a:avLst/>
          </a:prstGeom>
        </p:spPr>
      </p:pic>
    </p:spTree>
    <p:extLst>
      <p:ext uri="{BB962C8B-B14F-4D97-AF65-F5344CB8AC3E}">
        <p14:creationId xmlns:p14="http://schemas.microsoft.com/office/powerpoint/2010/main" val="4244459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a:blip r:embed="rId2"/>
          <a:stretch>
            <a:fillRect/>
          </a:stretch>
        </p:blipFill>
        <p:spPr>
          <a:xfrm>
            <a:off x="7468159" y="1707638"/>
            <a:ext cx="4501809" cy="2442331"/>
          </a:xfrm>
          <a:prstGeom prst="rect">
            <a:avLst/>
          </a:prstGeom>
        </p:spPr>
      </p:pic>
      <p:sp>
        <p:nvSpPr>
          <p:cNvPr id="2" name="Rubrik 1"/>
          <p:cNvSpPr>
            <a:spLocks noGrp="1"/>
          </p:cNvSpPr>
          <p:nvPr>
            <p:ph type="title"/>
          </p:nvPr>
        </p:nvSpPr>
        <p:spPr/>
        <p:txBody>
          <a:bodyPr/>
          <a:lstStyle/>
          <a:p>
            <a:r>
              <a:rPr lang="sv-FI" dirty="0"/>
              <a:t>s</a:t>
            </a:r>
            <a:r>
              <a:rPr lang="sv-FI" dirty="0" smtClean="0"/>
              <a:t>para lokalt                    vs       spara på molnet</a:t>
            </a:r>
            <a:endParaRPr lang="sv-FI" dirty="0"/>
          </a:p>
        </p:txBody>
      </p:sp>
      <p:pic>
        <p:nvPicPr>
          <p:cNvPr id="5" name="Bildobjekt 4"/>
          <p:cNvPicPr>
            <a:picLocks noChangeAspect="1"/>
          </p:cNvPicPr>
          <p:nvPr/>
        </p:nvPicPr>
        <p:blipFill>
          <a:blip r:embed="rId3"/>
          <a:stretch>
            <a:fillRect/>
          </a:stretch>
        </p:blipFill>
        <p:spPr>
          <a:xfrm>
            <a:off x="717533" y="1954166"/>
            <a:ext cx="5788775" cy="4676721"/>
          </a:xfrm>
          <a:prstGeom prst="rect">
            <a:avLst/>
          </a:prstGeom>
        </p:spPr>
      </p:pic>
      <p:pic>
        <p:nvPicPr>
          <p:cNvPr id="7" name="Bildobjekt 6"/>
          <p:cNvPicPr>
            <a:picLocks noChangeAspect="1"/>
          </p:cNvPicPr>
          <p:nvPr/>
        </p:nvPicPr>
        <p:blipFill>
          <a:blip r:embed="rId4"/>
          <a:stretch>
            <a:fillRect/>
          </a:stretch>
        </p:blipFill>
        <p:spPr>
          <a:xfrm>
            <a:off x="1307339" y="4248565"/>
            <a:ext cx="1119338" cy="839504"/>
          </a:xfrm>
          <a:prstGeom prst="rect">
            <a:avLst/>
          </a:prstGeom>
        </p:spPr>
      </p:pic>
      <p:pic>
        <p:nvPicPr>
          <p:cNvPr id="8" name="Bildobjekt 7"/>
          <p:cNvPicPr>
            <a:picLocks noChangeAspect="1"/>
          </p:cNvPicPr>
          <p:nvPr/>
        </p:nvPicPr>
        <p:blipFill>
          <a:blip r:embed="rId4"/>
          <a:stretch>
            <a:fillRect/>
          </a:stretch>
        </p:blipFill>
        <p:spPr>
          <a:xfrm>
            <a:off x="2626184" y="5452125"/>
            <a:ext cx="526347" cy="394760"/>
          </a:xfrm>
          <a:prstGeom prst="rect">
            <a:avLst/>
          </a:prstGeom>
        </p:spPr>
      </p:pic>
      <p:pic>
        <p:nvPicPr>
          <p:cNvPr id="10" name="Bildobjekt 9"/>
          <p:cNvPicPr>
            <a:picLocks noChangeAspect="1"/>
          </p:cNvPicPr>
          <p:nvPr/>
        </p:nvPicPr>
        <p:blipFill>
          <a:blip r:embed="rId5"/>
          <a:stretch>
            <a:fillRect/>
          </a:stretch>
        </p:blipFill>
        <p:spPr>
          <a:xfrm>
            <a:off x="1319062" y="5176805"/>
            <a:ext cx="782300" cy="750087"/>
          </a:xfrm>
          <a:prstGeom prst="rect">
            <a:avLst/>
          </a:prstGeom>
        </p:spPr>
      </p:pic>
      <p:pic>
        <p:nvPicPr>
          <p:cNvPr id="11" name="Bildobjekt 10"/>
          <p:cNvPicPr>
            <a:picLocks noChangeAspect="1"/>
          </p:cNvPicPr>
          <p:nvPr/>
        </p:nvPicPr>
        <p:blipFill>
          <a:blip r:embed="rId5"/>
          <a:stretch>
            <a:fillRect/>
          </a:stretch>
        </p:blipFill>
        <p:spPr>
          <a:xfrm>
            <a:off x="2626184" y="5916733"/>
            <a:ext cx="407162" cy="390396"/>
          </a:xfrm>
          <a:prstGeom prst="rect">
            <a:avLst/>
          </a:prstGeom>
        </p:spPr>
      </p:pic>
      <p:pic>
        <p:nvPicPr>
          <p:cNvPr id="9" name="Bildobjekt 8"/>
          <p:cNvPicPr>
            <a:picLocks noChangeAspect="1"/>
          </p:cNvPicPr>
          <p:nvPr/>
        </p:nvPicPr>
        <p:blipFill>
          <a:blip r:embed="rId5"/>
          <a:stretch>
            <a:fillRect/>
          </a:stretch>
        </p:blipFill>
        <p:spPr>
          <a:xfrm>
            <a:off x="2307221" y="2452170"/>
            <a:ext cx="1304699" cy="1250976"/>
          </a:xfrm>
          <a:prstGeom prst="rect">
            <a:avLst/>
          </a:prstGeom>
        </p:spPr>
      </p:pic>
      <p:pic>
        <p:nvPicPr>
          <p:cNvPr id="6" name="Bildobjekt 5"/>
          <p:cNvPicPr>
            <a:picLocks noChangeAspect="1"/>
          </p:cNvPicPr>
          <p:nvPr/>
        </p:nvPicPr>
        <p:blipFill>
          <a:blip r:embed="rId4"/>
          <a:stretch>
            <a:fillRect/>
          </a:stretch>
        </p:blipFill>
        <p:spPr>
          <a:xfrm>
            <a:off x="4030023" y="2486186"/>
            <a:ext cx="1749456" cy="1312092"/>
          </a:xfrm>
          <a:prstGeom prst="rect">
            <a:avLst/>
          </a:prstGeom>
        </p:spPr>
      </p:pic>
      <p:cxnSp>
        <p:nvCxnSpPr>
          <p:cNvPr id="15" name="Rak pilkoppling 14"/>
          <p:cNvCxnSpPr/>
          <p:nvPr/>
        </p:nvCxnSpPr>
        <p:spPr>
          <a:xfrm flipV="1">
            <a:off x="6107837" y="3564546"/>
            <a:ext cx="1461856" cy="138600"/>
          </a:xfrm>
          <a:prstGeom prst="straightConnector1">
            <a:avLst/>
          </a:prstGeom>
          <a:ln w="762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p:cNvCxnSpPr/>
          <p:nvPr/>
        </p:nvCxnSpPr>
        <p:spPr>
          <a:xfrm flipV="1">
            <a:off x="3258105" y="3993865"/>
            <a:ext cx="4572000" cy="1922869"/>
          </a:xfrm>
          <a:prstGeom prst="straightConnector1">
            <a:avLst/>
          </a:prstGeom>
          <a:ln w="762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p:cNvCxnSpPr/>
          <p:nvPr/>
        </p:nvCxnSpPr>
        <p:spPr>
          <a:xfrm flipV="1">
            <a:off x="2769833" y="3855546"/>
            <a:ext cx="4937464" cy="769720"/>
          </a:xfrm>
          <a:prstGeom prst="straightConnector1">
            <a:avLst/>
          </a:prstGeom>
          <a:ln w="762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 name="Bildobjekt 20"/>
          <p:cNvPicPr>
            <a:picLocks noChangeAspect="1"/>
          </p:cNvPicPr>
          <p:nvPr/>
        </p:nvPicPr>
        <p:blipFill>
          <a:blip r:embed="rId4"/>
          <a:stretch>
            <a:fillRect/>
          </a:stretch>
        </p:blipFill>
        <p:spPr>
          <a:xfrm>
            <a:off x="1319062" y="4248565"/>
            <a:ext cx="1119338" cy="839504"/>
          </a:xfrm>
          <a:prstGeom prst="rect">
            <a:avLst/>
          </a:prstGeom>
        </p:spPr>
      </p:pic>
      <p:pic>
        <p:nvPicPr>
          <p:cNvPr id="22" name="Bildobjekt 21"/>
          <p:cNvPicPr>
            <a:picLocks noChangeAspect="1"/>
          </p:cNvPicPr>
          <p:nvPr/>
        </p:nvPicPr>
        <p:blipFill>
          <a:blip r:embed="rId4"/>
          <a:stretch>
            <a:fillRect/>
          </a:stretch>
        </p:blipFill>
        <p:spPr>
          <a:xfrm>
            <a:off x="2637907" y="5452125"/>
            <a:ext cx="526347" cy="394760"/>
          </a:xfrm>
          <a:prstGeom prst="rect">
            <a:avLst/>
          </a:prstGeom>
        </p:spPr>
      </p:pic>
      <p:pic>
        <p:nvPicPr>
          <p:cNvPr id="23" name="Bildobjekt 22"/>
          <p:cNvPicPr>
            <a:picLocks noChangeAspect="1"/>
          </p:cNvPicPr>
          <p:nvPr/>
        </p:nvPicPr>
        <p:blipFill>
          <a:blip r:embed="rId5"/>
          <a:stretch>
            <a:fillRect/>
          </a:stretch>
        </p:blipFill>
        <p:spPr>
          <a:xfrm>
            <a:off x="1330785" y="5176805"/>
            <a:ext cx="782300" cy="750087"/>
          </a:xfrm>
          <a:prstGeom prst="rect">
            <a:avLst/>
          </a:prstGeom>
        </p:spPr>
      </p:pic>
      <p:pic>
        <p:nvPicPr>
          <p:cNvPr id="24" name="Bildobjekt 23"/>
          <p:cNvPicPr>
            <a:picLocks noChangeAspect="1"/>
          </p:cNvPicPr>
          <p:nvPr/>
        </p:nvPicPr>
        <p:blipFill>
          <a:blip r:embed="rId5"/>
          <a:stretch>
            <a:fillRect/>
          </a:stretch>
        </p:blipFill>
        <p:spPr>
          <a:xfrm>
            <a:off x="2637907" y="5916733"/>
            <a:ext cx="407162" cy="390396"/>
          </a:xfrm>
          <a:prstGeom prst="rect">
            <a:avLst/>
          </a:prstGeom>
        </p:spPr>
      </p:pic>
      <p:pic>
        <p:nvPicPr>
          <p:cNvPr id="25" name="Bildobjekt 24"/>
          <p:cNvPicPr>
            <a:picLocks noChangeAspect="1"/>
          </p:cNvPicPr>
          <p:nvPr/>
        </p:nvPicPr>
        <p:blipFill>
          <a:blip r:embed="rId5"/>
          <a:stretch>
            <a:fillRect/>
          </a:stretch>
        </p:blipFill>
        <p:spPr>
          <a:xfrm>
            <a:off x="2318944" y="2452170"/>
            <a:ext cx="1304699" cy="1250976"/>
          </a:xfrm>
          <a:prstGeom prst="rect">
            <a:avLst/>
          </a:prstGeom>
        </p:spPr>
      </p:pic>
      <p:pic>
        <p:nvPicPr>
          <p:cNvPr id="26" name="Bildobjekt 25"/>
          <p:cNvPicPr>
            <a:picLocks noChangeAspect="1"/>
          </p:cNvPicPr>
          <p:nvPr/>
        </p:nvPicPr>
        <p:blipFill>
          <a:blip r:embed="rId4"/>
          <a:stretch>
            <a:fillRect/>
          </a:stretch>
        </p:blipFill>
        <p:spPr>
          <a:xfrm>
            <a:off x="4041746" y="2486186"/>
            <a:ext cx="1749456" cy="1312092"/>
          </a:xfrm>
          <a:prstGeom prst="rect">
            <a:avLst/>
          </a:prstGeom>
        </p:spPr>
      </p:pic>
    </p:spTree>
    <p:extLst>
      <p:ext uri="{BB962C8B-B14F-4D97-AF65-F5344CB8AC3E}">
        <p14:creationId xmlns:p14="http://schemas.microsoft.com/office/powerpoint/2010/main" val="340756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31928 -0.19237 L 0.31928 -0.19237 L 0.36029 -0.18982 C 0.36198 -0.18959 0.36368 -0.18866 0.36537 -0.18843 C 0.36915 -0.18774 0.37305 -0.1875 0.37696 -0.18704 C 0.40586 -0.18889 0.3892 -0.18681 0.40352 -0.18982 L 0.42305 -0.19352 C 0.42422 -0.19445 0.4254 -0.19584 0.4267 -0.19607 C 0.4392 -0.19908 0.4737 -0.1963 0.47709 -0.19607 C 0.47995 -0.19561 0.48607 -0.19491 0.48933 -0.19352 C 0.49089 -0.19283 0.49219 -0.19121 0.49376 -0.19098 C 0.50287 -0.18912 0.49805 -0.19005 0.50808 -0.18843 C 0.51537 -0.18889 0.52253 -0.18866 0.52969 -0.18982 C 0.5306 -0.18982 0.53112 -0.19167 0.53191 -0.19237 C 0.53334 -0.19329 0.5349 -0.19352 0.5362 -0.19491 C 0.53724 -0.19561 0.53803 -0.19723 0.53907 -0.19746 C 0.54532 -0.19838 0.55157 -0.19815 0.55782 -0.19862 C 0.5599 -0.19931 0.56237 -0.20024 0.56433 -0.20116 C 0.56576 -0.20209 0.56719 -0.20301 0.56876 -0.20371 C 0.57162 -0.2051 0.57735 -0.20764 0.57735 -0.20764 C 0.57813 -0.20857 0.57878 -0.2095 0.57956 -0.21019 C 0.58086 -0.21135 0.58256 -0.21135 0.58386 -0.21274 C 0.58451 -0.21366 0.58516 -0.21459 0.58594 -0.21528 C 0.58829 -0.21713 0.59076 -0.21806 0.59323 -0.21922 C 0.59935 -0.22639 0.59154 -0.2176 0.59753 -0.22292 C 0.59831 -0.22362 0.59896 -0.22477 0.59974 -0.22547 C 0.60079 -0.22639 0.60378 -0.22778 0.60469 -0.22801 C 0.60547 -0.22894 0.60612 -0.22987 0.60691 -0.23056 C 0.60795 -0.23149 0.61107 -0.23287 0.61198 -0.23311 C 0.62579 -0.23172 0.6198 -0.23403 0.62995 -0.22801 C 0.63073 -0.22778 0.63139 -0.22709 0.63217 -0.22686 L 0.6379 -0.22431 C 0.63894 -0.22292 0.63972 -0.2213 0.64076 -0.22037 C 0.64193 -0.21945 0.64323 -0.21968 0.64441 -0.21922 C 0.64532 -0.21875 0.64636 -0.21829 0.64727 -0.21783 C 0.65808 -0.21204 0.64558 -0.21575 0.66823 -0.21412 C 0.66941 -0.21366 0.67058 -0.21297 0.67175 -0.21274 C 0.68269 -0.21042 0.67735 -0.21343 0.68256 -0.21019 C 0.68803 -0.20371 0.68112 -0.21135 0.68764 -0.20625 C 0.68842 -0.20579 0.68907 -0.2044 0.68985 -0.20371 C 0.69102 -0.20278 0.69532 -0.20047 0.69701 -0.2 C 0.69753 -0.19977 0.69805 -0.2 0.69844 -0.2 L 0.72162 -0.2 " pathEditMode="relative" ptsTypes="AAAAAAAAAAAAAAAAAAAAAAAAAAAAAAAAAAAAAAAAAA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33217 -0.3213 L 0.33217 -0.3213 L 0.37318 -0.31875 C 0.37487 -0.31852 0.37657 -0.31759 0.37826 -0.31736 C 0.38204 -0.31667 0.38594 -0.31643 0.38985 -0.31597 C 0.41875 -0.31782 0.40209 -0.31574 0.41641 -0.31875 L 0.43594 -0.32245 C 0.43711 -0.32338 0.43829 -0.32477 0.43959 -0.325 C 0.45209 -0.32801 0.48659 -0.32523 0.48998 -0.325 C 0.49284 -0.32454 0.49896 -0.32384 0.50222 -0.32245 C 0.50378 -0.32176 0.50508 -0.32014 0.50665 -0.31991 C 0.51576 -0.31805 0.51094 -0.31898 0.52097 -0.31736 C 0.52826 -0.31782 0.53542 -0.31759 0.54258 -0.31875 C 0.54349 -0.31875 0.54401 -0.3206 0.5448 -0.3213 C 0.54623 -0.32222 0.54779 -0.32245 0.54909 -0.32384 C 0.55013 -0.32454 0.55092 -0.32616 0.55196 -0.32639 C 0.55821 -0.32731 0.56446 -0.32708 0.57071 -0.32755 C 0.57279 -0.32824 0.57526 -0.32917 0.57722 -0.33009 C 0.57865 -0.33102 0.58008 -0.33194 0.58165 -0.33264 C 0.58451 -0.33403 0.59024 -0.33657 0.59024 -0.33657 C 0.59102 -0.3375 0.59167 -0.33843 0.59245 -0.33912 C 0.59375 -0.34028 0.59545 -0.34028 0.59675 -0.34167 C 0.5974 -0.34259 0.59805 -0.34352 0.59883 -0.34421 C 0.60118 -0.34606 0.60365 -0.34699 0.60612 -0.34815 C 0.61224 -0.35532 0.60443 -0.34653 0.61042 -0.35185 C 0.6112 -0.35255 0.61185 -0.3537 0.61263 -0.3544 C 0.61368 -0.35532 0.61667 -0.35671 0.61758 -0.35694 C 0.61836 -0.35787 0.61901 -0.3588 0.6198 -0.35949 C 0.62084 -0.36042 0.62396 -0.3618 0.62487 -0.36204 C 0.63868 -0.36065 0.63269 -0.36296 0.64284 -0.35694 C 0.64362 -0.35671 0.64428 -0.35602 0.64506 -0.35579 L 0.65079 -0.35324 C 0.65183 -0.35185 0.65261 -0.35023 0.65365 -0.3493 C 0.65482 -0.34838 0.65612 -0.34861 0.6573 -0.34815 C 0.65821 -0.34768 0.65925 -0.34722 0.66016 -0.34676 C 0.67097 -0.34097 0.65847 -0.34468 0.68112 -0.34305 C 0.6823 -0.34259 0.68347 -0.3419 0.68464 -0.34167 C 0.69558 -0.33935 0.69024 -0.34236 0.69545 -0.33912 C 0.70092 -0.33264 0.69401 -0.34028 0.70053 -0.33518 C 0.70131 -0.33472 0.70196 -0.33333 0.70274 -0.33264 C 0.70391 -0.33171 0.70821 -0.3294 0.7099 -0.32893 C 0.71042 -0.3287 0.71094 -0.32893 0.71133 -0.32893 L 0.73451 -0.32893 " pathEditMode="relative" ptsTypes="AAAAAAAAAAAAAAAAAAAAAAAAAAAAAAAAAAAAAAAAAAA">
                                      <p:cBhvr>
                                        <p:cTn id="8" dur="2000" fill="hold"/>
                                        <p:tgtEl>
                                          <p:spTgt spid="10"/>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24037 -0.40301 L 0.24037 -0.40301 L 0.28138 -0.40046 C 0.28307 -0.40023 0.28477 -0.3993 0.28646 -0.39907 C 0.29024 -0.39838 0.29414 -0.39814 0.29805 -0.39768 C 0.32695 -0.39953 0.31029 -0.39745 0.32461 -0.40046 L 0.34414 -0.40416 C 0.34531 -0.40509 0.34649 -0.40648 0.34779 -0.40671 C 0.36029 -0.40972 0.39479 -0.40694 0.39818 -0.40671 C 0.40104 -0.40625 0.40716 -0.40555 0.41042 -0.40416 C 0.41198 -0.40347 0.41328 -0.40185 0.41485 -0.40162 C 0.42396 -0.39976 0.41914 -0.40069 0.42917 -0.39907 C 0.43646 -0.39953 0.44362 -0.3993 0.45078 -0.40046 C 0.45169 -0.40046 0.45221 -0.40231 0.453 -0.40301 C 0.45443 -0.40393 0.45599 -0.40416 0.45729 -0.40555 C 0.45833 -0.40625 0.45912 -0.40787 0.46016 -0.4081 C 0.46641 -0.40902 0.47266 -0.40879 0.47891 -0.40926 C 0.48099 -0.40995 0.48346 -0.41088 0.48542 -0.4118 C 0.48685 -0.41273 0.48828 -0.41365 0.48985 -0.41435 C 0.49271 -0.41574 0.49844 -0.41828 0.49844 -0.41828 C 0.49922 -0.41921 0.49987 -0.42014 0.50065 -0.42083 C 0.50195 -0.42199 0.50365 -0.42199 0.50495 -0.42338 C 0.5056 -0.4243 0.50625 -0.42523 0.50703 -0.42592 C 0.50938 -0.42777 0.51185 -0.4287 0.51432 -0.42986 C 0.52044 -0.43703 0.51263 -0.42824 0.51862 -0.43356 C 0.5194 -0.43426 0.52005 -0.43541 0.52083 -0.43611 C 0.52188 -0.43703 0.52487 -0.43842 0.52578 -0.43865 C 0.52656 -0.43958 0.52721 -0.44051 0.528 -0.4412 C 0.52904 -0.44213 0.53216 -0.44351 0.53307 -0.44375 C 0.54688 -0.44236 0.54089 -0.44467 0.55104 -0.43865 C 0.55182 -0.43842 0.55248 -0.43773 0.55326 -0.4375 L 0.55899 -0.43495 C 0.56003 -0.43356 0.56081 -0.43194 0.56185 -0.43101 C 0.56302 -0.43009 0.56432 -0.43032 0.5655 -0.42986 C 0.56641 -0.42939 0.56745 -0.42893 0.56836 -0.42847 C 0.57917 -0.42268 0.56667 -0.42639 0.58932 -0.42476 C 0.5905 -0.4243 0.59167 -0.42361 0.59284 -0.42338 C 0.60378 -0.42106 0.59844 -0.42407 0.60365 -0.42083 C 0.60912 -0.41435 0.60221 -0.42199 0.60873 -0.41689 C 0.60951 -0.41643 0.61016 -0.41504 0.61094 -0.41435 C 0.61211 -0.41342 0.61641 -0.41111 0.6181 -0.41064 C 0.61862 -0.41041 0.61914 -0.41064 0.61953 -0.41064 L 0.64271 -0.41064 " pathEditMode="relative" ptsTypes="AAAAAAAAAAAAAAAAAAAAAAAAAAAAAAAAAAAAAAAAAAA">
                                      <p:cBhvr>
                                        <p:cTn id="10" dur="2000" fill="hold"/>
                                        <p:tgtEl>
                                          <p:spTgt spid="11"/>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23542 -0.33542 L 0.23542 -0.33542 L 0.27643 -0.33287 C 0.27812 -0.33264 0.27982 -0.33171 0.28151 -0.33148 C 0.28529 -0.33079 0.28919 -0.33055 0.2931 -0.33009 C 0.322 -0.33194 0.30534 -0.32986 0.31966 -0.33287 L 0.33919 -0.33657 C 0.34036 -0.3375 0.34154 -0.33889 0.34284 -0.33912 C 0.35534 -0.34213 0.38984 -0.33935 0.39323 -0.33912 C 0.39609 -0.33866 0.40221 -0.33796 0.40547 -0.33657 C 0.40703 -0.33588 0.40833 -0.33426 0.4099 -0.33403 C 0.41901 -0.33217 0.41419 -0.3331 0.42422 -0.33148 C 0.43151 -0.33194 0.43867 -0.33171 0.44583 -0.33287 C 0.44674 -0.33287 0.44726 -0.33472 0.44805 -0.33542 C 0.44948 -0.33634 0.45104 -0.33657 0.45234 -0.33796 C 0.45338 -0.33866 0.45417 -0.34028 0.45521 -0.34051 C 0.46146 -0.34143 0.46771 -0.3412 0.47396 -0.34167 C 0.47604 -0.34236 0.47851 -0.34329 0.48047 -0.34421 C 0.4819 -0.34514 0.48333 -0.34606 0.4849 -0.34676 C 0.48776 -0.34815 0.49349 -0.35069 0.49349 -0.35069 C 0.49427 -0.35162 0.49492 -0.35255 0.4957 -0.35324 C 0.497 -0.3544 0.4987 -0.3544 0.5 -0.35579 C 0.50065 -0.35671 0.5013 -0.35764 0.50208 -0.35833 C 0.50443 -0.36018 0.5069 -0.36111 0.50937 -0.36227 C 0.51549 -0.36944 0.50768 -0.36065 0.51367 -0.36597 C 0.51445 -0.36667 0.5151 -0.36782 0.51588 -0.36852 C 0.51693 -0.36944 0.51992 -0.37083 0.52083 -0.37106 C 0.52161 -0.37199 0.52226 -0.37292 0.52305 -0.37361 C 0.52409 -0.37454 0.52721 -0.37592 0.52812 -0.37616 C 0.54193 -0.37477 0.53594 -0.37708 0.54609 -0.37106 C 0.54687 -0.37083 0.54753 -0.37014 0.54831 -0.36991 L 0.55404 -0.36736 C 0.55508 -0.36597 0.55586 -0.36435 0.5569 -0.36342 C 0.55807 -0.3625 0.55937 -0.36273 0.56055 -0.36227 C 0.56146 -0.3618 0.5625 -0.36134 0.56341 -0.36088 C 0.57422 -0.35509 0.56172 -0.3588 0.58437 -0.35717 C 0.58555 -0.35671 0.58672 -0.35602 0.58789 -0.35579 C 0.59883 -0.35347 0.59349 -0.35648 0.5987 -0.35324 C 0.60417 -0.34676 0.59726 -0.3544 0.60378 -0.3493 C 0.60456 -0.34884 0.60521 -0.34745 0.60599 -0.34676 C 0.60716 -0.34583 0.61146 -0.34352 0.61315 -0.34305 C 0.61367 -0.34282 0.61419 -0.34305 0.61458 -0.34305 L 0.63776 -0.34305 " pathEditMode="relative" ptsTypes="AAAAAAAAAAAAAAAAAAAAAAAAAAAAAAAAAAAAAAAAAAA">
                                      <p:cBhvr>
                                        <p:cTn id="12" dur="2000" fill="hold"/>
                                        <p:tgtEl>
                                          <p:spTgt spid="8"/>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22969 0.03935 L 0.22969 0.03935 L 0.2707 0.0419 C 0.27239 0.04213 0.27409 0.04306 0.27578 0.04329 C 0.27956 0.04398 0.28346 0.04422 0.28737 0.04468 C 0.31627 0.04283 0.29961 0.04491 0.31393 0.0419 L 0.33346 0.0382 C 0.33463 0.03727 0.33581 0.03588 0.33711 0.03565 C 0.34961 0.03264 0.38411 0.03542 0.3875 0.03565 C 0.39036 0.03611 0.39648 0.03681 0.39974 0.0382 C 0.4013 0.03889 0.4026 0.04051 0.40417 0.04074 C 0.41328 0.0426 0.40846 0.04167 0.41849 0.04329 C 0.42578 0.04283 0.43294 0.04306 0.4401 0.0419 C 0.44101 0.0419 0.44153 0.04005 0.44232 0.03935 C 0.44375 0.03843 0.44531 0.0382 0.44661 0.03681 C 0.44765 0.03611 0.44844 0.03449 0.44948 0.03426 C 0.45573 0.03334 0.46198 0.03357 0.46823 0.0331 C 0.47031 0.03241 0.47278 0.03148 0.47474 0.03056 C 0.47617 0.02963 0.4776 0.02871 0.47917 0.02801 C 0.48203 0.02662 0.48776 0.02408 0.48776 0.02408 C 0.48854 0.02315 0.48919 0.02222 0.48997 0.02153 C 0.49127 0.02037 0.49297 0.02037 0.49427 0.01898 C 0.49492 0.01806 0.49557 0.01713 0.49635 0.01644 C 0.4987 0.01459 0.50117 0.01366 0.50364 0.0125 C 0.50976 0.00533 0.50195 0.01412 0.50794 0.0088 C 0.50872 0.0081 0.50937 0.00695 0.51015 0.00625 C 0.5112 0.00533 0.51419 0.00394 0.5151 0.00371 C 0.51588 0.00278 0.51653 0.00185 0.51732 0.00116 C 0.51836 0.00023 0.52148 -0.00115 0.52239 -0.00139 C 0.5362 -2.59259E-6 0.53021 -0.00231 0.54036 0.00371 C 0.54114 0.00394 0.5418 0.00463 0.54258 0.00486 L 0.54831 0.00741 C 0.54935 0.0088 0.55013 0.01042 0.55117 0.01135 C 0.55234 0.01227 0.55364 0.01204 0.55482 0.0125 C 0.55573 0.01297 0.55677 0.01343 0.55768 0.01389 C 0.56849 0.01968 0.55599 0.01597 0.57864 0.0176 C 0.57982 0.01806 0.58099 0.01875 0.58216 0.01898 C 0.5931 0.0213 0.58776 0.01829 0.59297 0.02153 C 0.59844 0.02801 0.59153 0.02037 0.59805 0.02547 C 0.59883 0.02593 0.59948 0.02732 0.60026 0.02801 C 0.60143 0.02894 0.60573 0.03125 0.60742 0.03172 C 0.60794 0.03195 0.60846 0.03172 0.60885 0.03172 L 0.63203 0.03172 " pathEditMode="relative" ptsTypes="AAAAAAAAAAAAAAAAAAAAAAAAAAAAAAAAAAAAAAAAAAA">
                                      <p:cBhvr>
                                        <p:cTn id="14" dur="2000" fill="hold"/>
                                        <p:tgtEl>
                                          <p:spTgt spid="9"/>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7.91667E-6 -2.59259E-6 L 7.91667E-6 -2.59259E-6 L 0.04102 0.00255 C 0.04271 0.00278 0.04441 0.00371 0.0461 0.00394 C 0.04988 0.00463 0.05378 0.00487 0.05769 0.00533 C 0.08659 0.00348 0.06993 0.00556 0.08425 0.00255 L 0.10378 -0.00115 C 0.10495 -0.00208 0.10613 -0.00347 0.10743 -0.0037 C 0.11993 -0.00671 0.15443 -0.00393 0.15782 -0.0037 C 0.16068 -0.00324 0.1668 -0.00254 0.17006 -0.00115 C 0.17162 -0.00046 0.17292 0.00116 0.17449 0.00139 C 0.1836 0.00325 0.17878 0.00232 0.18881 0.00394 C 0.1961 0.00348 0.20326 0.00371 0.21042 0.00255 C 0.21133 0.00255 0.21185 0.0007 0.21264 -2.59259E-6 C 0.21407 -0.00092 0.21563 -0.00115 0.21693 -0.00254 C 0.21797 -0.00324 0.21876 -0.00486 0.2198 -0.00509 C 0.22605 -0.00601 0.2323 -0.00578 0.23855 -0.00625 C 0.24063 -0.00694 0.2431 -0.00787 0.24506 -0.00879 C 0.24649 -0.00972 0.24792 -0.01064 0.24949 -0.01134 C 0.25235 -0.01273 0.25808 -0.01527 0.25808 -0.01527 C 0.25886 -0.0162 0.25951 -0.01713 0.26029 -0.01782 C 0.26159 -0.01898 0.26329 -0.01898 0.26459 -0.02037 C 0.26524 -0.02129 0.26589 -0.02222 0.26667 -0.02291 C 0.26902 -0.02476 0.27149 -0.02569 0.27396 -0.02685 C 0.28008 -0.03402 0.27227 -0.02523 0.27826 -0.03055 C 0.27904 -0.03125 0.27969 -0.0324 0.28047 -0.0331 C 0.28152 -0.03402 0.28451 -0.03541 0.28542 -0.03564 C 0.2862 -0.03657 0.28685 -0.0375 0.28764 -0.03819 C 0.28868 -0.03912 0.2918 -0.0405 0.29271 -0.04074 C 0.30652 -0.03935 0.30053 -0.04166 0.31068 -0.03564 C 0.31146 -0.03541 0.31212 -0.03472 0.3129 -0.03449 L 0.31863 -0.03194 C 0.31967 -0.03055 0.32045 -0.02893 0.32149 -0.028 C 0.32266 -0.02708 0.32396 -0.02731 0.32514 -0.02685 C 0.32605 -0.02638 0.32709 -0.02592 0.328 -0.02546 C 0.33881 -0.01967 0.32631 -0.02338 0.34896 -0.02175 C 0.35014 -0.02129 0.35131 -0.0206 0.35248 -0.02037 C 0.36342 -0.01805 0.35808 -0.02106 0.36329 -0.01782 C 0.36876 -0.01134 0.36185 -0.01898 0.36837 -0.01388 C 0.36915 -0.01342 0.3698 -0.01203 0.37058 -0.01134 C 0.37175 -0.01041 0.37605 -0.0081 0.37774 -0.00763 C 0.37826 -0.0074 0.37878 -0.00763 0.37917 -0.00763 L 0.40235 -0.00763 " pathEditMode="relative" ptsTypes="AAAAAAAAAAAAAAAAAAAAAAAAAAAAAAAAAAAAAAAAAAA">
                                      <p:cBhvr>
                                        <p:cTn id="16" dur="2000" fill="hold"/>
                                        <p:tgtEl>
                                          <p:spTgt spid="6"/>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0" y="1559858"/>
            <a:ext cx="12066842" cy="5298141"/>
          </a:xfrm>
          <a:prstGeom prst="rect">
            <a:avLst/>
          </a:prstGeom>
        </p:spPr>
      </p:pic>
      <p:sp>
        <p:nvSpPr>
          <p:cNvPr id="3" name="Platshållare för innehåll 2"/>
          <p:cNvSpPr>
            <a:spLocks noGrp="1"/>
          </p:cNvSpPr>
          <p:nvPr>
            <p:ph idx="1"/>
          </p:nvPr>
        </p:nvSpPr>
        <p:spPr>
          <a:xfrm>
            <a:off x="407894" y="364378"/>
            <a:ext cx="10995212" cy="1007222"/>
          </a:xfrm>
        </p:spPr>
        <p:txBody>
          <a:bodyPr/>
          <a:lstStyle/>
          <a:p>
            <a:r>
              <a:rPr lang="sv-FI" dirty="0" smtClean="0"/>
              <a:t>Internet och användarkonto till en molntjänst</a:t>
            </a:r>
          </a:p>
          <a:p>
            <a:r>
              <a:rPr lang="sv-FI" dirty="0" smtClean="0"/>
              <a:t>Apparat inställd på att spara på molnet</a:t>
            </a:r>
            <a:endParaRPr lang="sv-FI" dirty="0"/>
          </a:p>
        </p:txBody>
      </p:sp>
    </p:spTree>
    <p:extLst>
      <p:ext uri="{BB962C8B-B14F-4D97-AF65-F5344CB8AC3E}">
        <p14:creationId xmlns:p14="http://schemas.microsoft.com/office/powerpoint/2010/main" val="1946973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07894" y="364378"/>
            <a:ext cx="10995212" cy="1007222"/>
          </a:xfrm>
        </p:spPr>
        <p:txBody>
          <a:bodyPr/>
          <a:lstStyle/>
          <a:p>
            <a:r>
              <a:rPr lang="sv-FI" dirty="0" smtClean="0"/>
              <a:t>I verkligheten är molnet en annan dator som nås via internet</a:t>
            </a:r>
            <a:endParaRPr lang="sv-FI" dirty="0"/>
          </a:p>
        </p:txBody>
      </p:sp>
      <p:pic>
        <p:nvPicPr>
          <p:cNvPr id="2" name="Bildobjekt 1"/>
          <p:cNvPicPr>
            <a:picLocks noChangeAspect="1"/>
          </p:cNvPicPr>
          <p:nvPr/>
        </p:nvPicPr>
        <p:blipFill rotWithShape="1">
          <a:blip r:embed="rId2"/>
          <a:srcRect r="2416"/>
          <a:stretch/>
        </p:blipFill>
        <p:spPr>
          <a:xfrm>
            <a:off x="0" y="1822742"/>
            <a:ext cx="12174071" cy="5115473"/>
          </a:xfrm>
          <a:prstGeom prst="rect">
            <a:avLst/>
          </a:prstGeom>
        </p:spPr>
      </p:pic>
    </p:spTree>
    <p:extLst>
      <p:ext uri="{BB962C8B-B14F-4D97-AF65-F5344CB8AC3E}">
        <p14:creationId xmlns:p14="http://schemas.microsoft.com/office/powerpoint/2010/main" val="237356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smtClean="0"/>
              <a:t>Att använda molnet</a:t>
            </a:r>
            <a:endParaRPr lang="sv-FI" dirty="0"/>
          </a:p>
        </p:txBody>
      </p:sp>
      <p:sp>
        <p:nvSpPr>
          <p:cNvPr id="3" name="Platshållare för innehåll 2"/>
          <p:cNvSpPr>
            <a:spLocks noGrp="1"/>
          </p:cNvSpPr>
          <p:nvPr>
            <p:ph idx="1"/>
          </p:nvPr>
        </p:nvSpPr>
        <p:spPr>
          <a:xfrm>
            <a:off x="838200" y="1535837"/>
            <a:ext cx="10515600" cy="4641126"/>
          </a:xfrm>
        </p:spPr>
        <p:txBody>
          <a:bodyPr>
            <a:normAutofit/>
          </a:bodyPr>
          <a:lstStyle/>
          <a:p>
            <a:r>
              <a:rPr lang="sv-FI" dirty="0" smtClean="0"/>
              <a:t>Att spara nåt på molnet betyder att spara nåt på en annan dator via internet </a:t>
            </a:r>
            <a:endParaRPr lang="sv-FI" dirty="0" smtClean="0"/>
          </a:p>
          <a:p>
            <a:r>
              <a:rPr lang="sv-FI" dirty="0" smtClean="0"/>
              <a:t>Det finns inte bara ett moln, olika företag erbjuder moln för en massa ändamål: Apple har ett moln speciellt för iPad/iPhone, Google har ett moln för Android telefoner och plattor, Microsoft har ett moln för Windowsdatorer</a:t>
            </a:r>
          </a:p>
          <a:p>
            <a:r>
              <a:rPr lang="sv-FI" dirty="0" smtClean="0"/>
              <a:t>För att använda molnet krävs ett konto på molnet samt inställningar på apparaten för att kopiera till molnet (synkronisera) samt ofta ändrade rutiner tex. vilken app som används för att se på bilder</a:t>
            </a:r>
            <a:endParaRPr lang="sv-FI" dirty="0" smtClean="0"/>
          </a:p>
          <a:p>
            <a:endParaRPr lang="sv-FI" dirty="0" smtClean="0"/>
          </a:p>
        </p:txBody>
      </p:sp>
    </p:spTree>
    <p:extLst>
      <p:ext uri="{BB962C8B-B14F-4D97-AF65-F5344CB8AC3E}">
        <p14:creationId xmlns:p14="http://schemas.microsoft.com/office/powerpoint/2010/main" val="554507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Moln för synkronisering och molnlagring?</a:t>
            </a:r>
            <a:endParaRPr lang="sv-FI"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4223621577"/>
              </p:ext>
            </p:extLst>
          </p:nvPr>
        </p:nvGraphicFramePr>
        <p:xfrm>
          <a:off x="838200" y="1825625"/>
          <a:ext cx="10965873" cy="1752600"/>
        </p:xfrm>
        <a:graphic>
          <a:graphicData uri="http://schemas.openxmlformats.org/drawingml/2006/table">
            <a:tbl>
              <a:tblPr firstRow="1" bandRow="1">
                <a:tableStyleId>{5C22544A-7EE6-4342-B048-85BDC9FD1C3A}</a:tableStyleId>
              </a:tblPr>
              <a:tblGrid>
                <a:gridCol w="2550494">
                  <a:extLst>
                    <a:ext uri="{9D8B030D-6E8A-4147-A177-3AD203B41FA5}">
                      <a16:colId xmlns:a16="http://schemas.microsoft.com/office/drawing/2014/main" val="3738389675"/>
                    </a:ext>
                  </a:extLst>
                </a:gridCol>
                <a:gridCol w="2642587">
                  <a:extLst>
                    <a:ext uri="{9D8B030D-6E8A-4147-A177-3AD203B41FA5}">
                      <a16:colId xmlns:a16="http://schemas.microsoft.com/office/drawing/2014/main" val="3897174399"/>
                    </a:ext>
                  </a:extLst>
                </a:gridCol>
                <a:gridCol w="1640094">
                  <a:extLst>
                    <a:ext uri="{9D8B030D-6E8A-4147-A177-3AD203B41FA5}">
                      <a16:colId xmlns:a16="http://schemas.microsoft.com/office/drawing/2014/main" val="956274019"/>
                    </a:ext>
                  </a:extLst>
                </a:gridCol>
                <a:gridCol w="2290043">
                  <a:extLst>
                    <a:ext uri="{9D8B030D-6E8A-4147-A177-3AD203B41FA5}">
                      <a16:colId xmlns:a16="http://schemas.microsoft.com/office/drawing/2014/main" val="2367910477"/>
                    </a:ext>
                  </a:extLst>
                </a:gridCol>
                <a:gridCol w="1842655">
                  <a:extLst>
                    <a:ext uri="{9D8B030D-6E8A-4147-A177-3AD203B41FA5}">
                      <a16:colId xmlns:a16="http://schemas.microsoft.com/office/drawing/2014/main" val="3057909828"/>
                    </a:ext>
                  </a:extLst>
                </a:gridCol>
              </a:tblGrid>
              <a:tr h="370840">
                <a:tc>
                  <a:txBody>
                    <a:bodyPr/>
                    <a:lstStyle/>
                    <a:p>
                      <a:endParaRPr lang="sv-FI" dirty="0"/>
                    </a:p>
                  </a:txBody>
                  <a:tcPr/>
                </a:tc>
                <a:tc>
                  <a:txBody>
                    <a:bodyPr/>
                    <a:lstStyle/>
                    <a:p>
                      <a:r>
                        <a:rPr lang="sv-FI" dirty="0" smtClean="0"/>
                        <a:t>Konto</a:t>
                      </a:r>
                      <a:endParaRPr lang="sv-FI" dirty="0"/>
                    </a:p>
                  </a:txBody>
                  <a:tcPr/>
                </a:tc>
                <a:tc>
                  <a:txBody>
                    <a:bodyPr/>
                    <a:lstStyle/>
                    <a:p>
                      <a:r>
                        <a:rPr lang="sv-FI" dirty="0" smtClean="0"/>
                        <a:t>Gratisutrymme</a:t>
                      </a:r>
                      <a:endParaRPr lang="sv-FI" dirty="0"/>
                    </a:p>
                  </a:txBody>
                  <a:tcPr/>
                </a:tc>
                <a:tc>
                  <a:txBody>
                    <a:bodyPr/>
                    <a:lstStyle/>
                    <a:p>
                      <a:r>
                        <a:rPr lang="sv-FI" dirty="0" smtClean="0"/>
                        <a:t>Pris för</a:t>
                      </a:r>
                      <a:r>
                        <a:rPr lang="sv-FI" baseline="0" dirty="0" smtClean="0"/>
                        <a:t> mer</a:t>
                      </a:r>
                      <a:endParaRPr lang="sv-FI" dirty="0"/>
                    </a:p>
                  </a:txBody>
                  <a:tcPr/>
                </a:tc>
                <a:tc>
                  <a:txBody>
                    <a:bodyPr/>
                    <a:lstStyle/>
                    <a:p>
                      <a:r>
                        <a:rPr lang="sv-FI" dirty="0" smtClean="0"/>
                        <a:t>Bäst</a:t>
                      </a:r>
                      <a:r>
                        <a:rPr lang="sv-FI" baseline="0" dirty="0" smtClean="0"/>
                        <a:t> för</a:t>
                      </a:r>
                      <a:endParaRPr lang="sv-FI" dirty="0"/>
                    </a:p>
                  </a:txBody>
                  <a:tcPr/>
                </a:tc>
                <a:extLst>
                  <a:ext uri="{0D108BD9-81ED-4DB2-BD59-A6C34878D82A}">
                    <a16:rowId xmlns:a16="http://schemas.microsoft.com/office/drawing/2014/main" val="2497520006"/>
                  </a:ext>
                </a:extLst>
              </a:tr>
              <a:tr h="370840">
                <a:tc>
                  <a:txBody>
                    <a:bodyPr/>
                    <a:lstStyle/>
                    <a:p>
                      <a:r>
                        <a:rPr lang="sv-FI" dirty="0" err="1" smtClean="0"/>
                        <a:t>iCloud</a:t>
                      </a:r>
                      <a:endParaRPr lang="sv-FI" dirty="0"/>
                    </a:p>
                  </a:txBody>
                  <a:tcPr/>
                </a:tc>
                <a:tc>
                  <a:txBody>
                    <a:bodyPr/>
                    <a:lstStyle/>
                    <a:p>
                      <a:r>
                        <a:rPr lang="sv-FI" dirty="0" smtClean="0"/>
                        <a:t>Apple ID</a:t>
                      </a:r>
                      <a:endParaRPr lang="sv-FI" dirty="0"/>
                    </a:p>
                  </a:txBody>
                  <a:tcPr/>
                </a:tc>
                <a:tc>
                  <a:txBody>
                    <a:bodyPr/>
                    <a:lstStyle/>
                    <a:p>
                      <a:r>
                        <a:rPr lang="sv-FI" dirty="0" smtClean="0"/>
                        <a:t>5 GB</a:t>
                      </a:r>
                      <a:endParaRPr lang="sv-FI" dirty="0"/>
                    </a:p>
                  </a:txBody>
                  <a:tcPr/>
                </a:tc>
                <a:tc>
                  <a:txBody>
                    <a:bodyPr/>
                    <a:lstStyle/>
                    <a:p>
                      <a:r>
                        <a:rPr lang="sv-FI" dirty="0" smtClean="0"/>
                        <a:t>0,99€/mån för 50 GB</a:t>
                      </a:r>
                      <a:endParaRPr lang="sv-FI" dirty="0"/>
                    </a:p>
                  </a:txBody>
                  <a:tcPr/>
                </a:tc>
                <a:tc>
                  <a:txBody>
                    <a:bodyPr/>
                    <a:lstStyle/>
                    <a:p>
                      <a:r>
                        <a:rPr lang="sv-FI" dirty="0" smtClean="0"/>
                        <a:t>iPad och iPhone</a:t>
                      </a:r>
                      <a:endParaRPr lang="sv-FI" dirty="0"/>
                    </a:p>
                  </a:txBody>
                  <a:tcPr/>
                </a:tc>
                <a:extLst>
                  <a:ext uri="{0D108BD9-81ED-4DB2-BD59-A6C34878D82A}">
                    <a16:rowId xmlns:a16="http://schemas.microsoft.com/office/drawing/2014/main" val="1340202112"/>
                  </a:ext>
                </a:extLst>
              </a:tr>
              <a:tr h="370840">
                <a:tc>
                  <a:txBody>
                    <a:bodyPr/>
                    <a:lstStyle/>
                    <a:p>
                      <a:r>
                        <a:rPr lang="sv-FI" dirty="0" smtClean="0"/>
                        <a:t>Googles moln</a:t>
                      </a:r>
                      <a:endParaRPr lang="sv-FI" dirty="0"/>
                    </a:p>
                  </a:txBody>
                  <a:tcPr/>
                </a:tc>
                <a:tc>
                  <a:txBody>
                    <a:bodyPr/>
                    <a:lstStyle/>
                    <a:p>
                      <a:r>
                        <a:rPr lang="sv-FI" dirty="0" smtClean="0"/>
                        <a:t>Google konto</a:t>
                      </a:r>
                      <a:endParaRPr lang="sv-FI" dirty="0"/>
                    </a:p>
                  </a:txBody>
                  <a:tcPr/>
                </a:tc>
                <a:tc>
                  <a:txBody>
                    <a:bodyPr/>
                    <a:lstStyle/>
                    <a:p>
                      <a:r>
                        <a:rPr lang="sv-FI" dirty="0" smtClean="0"/>
                        <a:t>15</a:t>
                      </a:r>
                      <a:r>
                        <a:rPr lang="sv-FI" baseline="0" dirty="0" smtClean="0"/>
                        <a:t> GB (bilder obegränsat)</a:t>
                      </a:r>
                      <a:endParaRPr lang="sv-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smtClean="0"/>
                        <a:t>1,99€/mån</a:t>
                      </a:r>
                      <a:r>
                        <a:rPr lang="sv-FI" baseline="0" dirty="0" smtClean="0"/>
                        <a:t> för </a:t>
                      </a:r>
                      <a:r>
                        <a:rPr lang="sv-FI" dirty="0" smtClean="0"/>
                        <a:t>100 GB</a:t>
                      </a:r>
                    </a:p>
                    <a:p>
                      <a:endParaRPr lang="sv-FI" dirty="0"/>
                    </a:p>
                  </a:txBody>
                  <a:tcPr/>
                </a:tc>
                <a:tc>
                  <a:txBody>
                    <a:bodyPr/>
                    <a:lstStyle/>
                    <a:p>
                      <a:r>
                        <a:rPr lang="sv-FI" dirty="0" smtClean="0"/>
                        <a:t>Android</a:t>
                      </a:r>
                      <a:endParaRPr lang="sv-FI" dirty="0"/>
                    </a:p>
                  </a:txBody>
                  <a:tcPr/>
                </a:tc>
                <a:extLst>
                  <a:ext uri="{0D108BD9-81ED-4DB2-BD59-A6C34878D82A}">
                    <a16:rowId xmlns:a16="http://schemas.microsoft.com/office/drawing/2014/main" val="3401236906"/>
                  </a:ext>
                </a:extLst>
              </a:tr>
              <a:tr h="370840">
                <a:tc>
                  <a:txBody>
                    <a:bodyPr/>
                    <a:lstStyle/>
                    <a:p>
                      <a:r>
                        <a:rPr lang="sv-FI" dirty="0" err="1" smtClean="0"/>
                        <a:t>One</a:t>
                      </a:r>
                      <a:r>
                        <a:rPr lang="sv-FI" dirty="0" smtClean="0"/>
                        <a:t> Drive</a:t>
                      </a:r>
                      <a:endParaRPr lang="sv-FI" dirty="0"/>
                    </a:p>
                  </a:txBody>
                  <a:tcPr/>
                </a:tc>
                <a:tc>
                  <a:txBody>
                    <a:bodyPr/>
                    <a:lstStyle/>
                    <a:p>
                      <a:r>
                        <a:rPr lang="sv-FI" dirty="0" smtClean="0"/>
                        <a:t>Microsoft konto</a:t>
                      </a:r>
                      <a:endParaRPr lang="sv-FI" dirty="0"/>
                    </a:p>
                  </a:txBody>
                  <a:tcPr/>
                </a:tc>
                <a:tc>
                  <a:txBody>
                    <a:bodyPr/>
                    <a:lstStyle/>
                    <a:p>
                      <a:r>
                        <a:rPr lang="sv-FI" dirty="0" smtClean="0"/>
                        <a:t>5 GB</a:t>
                      </a:r>
                      <a:endParaRPr lang="sv-FI" dirty="0"/>
                    </a:p>
                  </a:txBody>
                  <a:tcPr/>
                </a:tc>
                <a:tc>
                  <a:txBody>
                    <a:bodyPr/>
                    <a:lstStyle/>
                    <a:p>
                      <a:r>
                        <a:rPr lang="sv-FI" dirty="0" smtClean="0"/>
                        <a:t>1,99€/mån</a:t>
                      </a:r>
                      <a:r>
                        <a:rPr lang="sv-FI" baseline="0" dirty="0" smtClean="0"/>
                        <a:t> för </a:t>
                      </a:r>
                      <a:r>
                        <a:rPr lang="sv-FI" dirty="0" smtClean="0"/>
                        <a:t>100 GB</a:t>
                      </a:r>
                      <a:endParaRPr lang="sv-FI" dirty="0"/>
                    </a:p>
                  </a:txBody>
                  <a:tcPr/>
                </a:tc>
                <a:tc>
                  <a:txBody>
                    <a:bodyPr/>
                    <a:lstStyle/>
                    <a:p>
                      <a:r>
                        <a:rPr lang="sv-FI" dirty="0" smtClean="0"/>
                        <a:t>Windows 10</a:t>
                      </a:r>
                      <a:endParaRPr lang="sv-FI" dirty="0"/>
                    </a:p>
                  </a:txBody>
                  <a:tcPr/>
                </a:tc>
                <a:extLst>
                  <a:ext uri="{0D108BD9-81ED-4DB2-BD59-A6C34878D82A}">
                    <a16:rowId xmlns:a16="http://schemas.microsoft.com/office/drawing/2014/main" val="3834479930"/>
                  </a:ext>
                </a:extLst>
              </a:tr>
            </a:tbl>
          </a:graphicData>
        </a:graphic>
      </p:graphicFrame>
    </p:spTree>
    <p:extLst>
      <p:ext uri="{BB962C8B-B14F-4D97-AF65-F5344CB8AC3E}">
        <p14:creationId xmlns:p14="http://schemas.microsoft.com/office/powerpoint/2010/main" val="242727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Fördelar med molnet</a:t>
            </a:r>
            <a:endParaRPr lang="sv-FI" dirty="0"/>
          </a:p>
        </p:txBody>
      </p:sp>
      <p:sp>
        <p:nvSpPr>
          <p:cNvPr id="3" name="Platshållare för innehåll 2"/>
          <p:cNvSpPr>
            <a:spLocks noGrp="1"/>
          </p:cNvSpPr>
          <p:nvPr>
            <p:ph idx="1"/>
          </p:nvPr>
        </p:nvSpPr>
        <p:spPr/>
        <p:txBody>
          <a:bodyPr/>
          <a:lstStyle/>
          <a:p>
            <a:r>
              <a:rPr lang="sv-FI" dirty="0" smtClean="0"/>
              <a:t>Fungerar ”utan att man märker det”</a:t>
            </a:r>
          </a:p>
          <a:p>
            <a:r>
              <a:rPr lang="sv-FI" dirty="0" smtClean="0"/>
              <a:t>Lätt sätt att dela saker mellan apparater och personer</a:t>
            </a:r>
          </a:p>
          <a:p>
            <a:r>
              <a:rPr lang="sv-FI" dirty="0" smtClean="0"/>
              <a:t>Säkerhetskopiering sker automatiskt</a:t>
            </a:r>
          </a:p>
          <a:p>
            <a:r>
              <a:rPr lang="sv-FI" dirty="0" smtClean="0"/>
              <a:t>Kan frigöra utrymme från apparaten</a:t>
            </a:r>
          </a:p>
          <a:p>
            <a:r>
              <a:rPr lang="sv-FI" dirty="0" smtClean="0"/>
              <a:t>Underlättar apparatbyte, det är bara att logga in från den nya</a:t>
            </a:r>
          </a:p>
          <a:p>
            <a:endParaRPr lang="sv-FI" dirty="0"/>
          </a:p>
        </p:txBody>
      </p:sp>
    </p:spTree>
    <p:extLst>
      <p:ext uri="{BB962C8B-B14F-4D97-AF65-F5344CB8AC3E}">
        <p14:creationId xmlns:p14="http://schemas.microsoft.com/office/powerpoint/2010/main" val="1354506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Nackdelar med molnet</a:t>
            </a:r>
            <a:endParaRPr lang="sv-FI" dirty="0"/>
          </a:p>
        </p:txBody>
      </p:sp>
      <p:sp>
        <p:nvSpPr>
          <p:cNvPr id="3" name="Platshållare för innehåll 2"/>
          <p:cNvSpPr>
            <a:spLocks noGrp="1"/>
          </p:cNvSpPr>
          <p:nvPr>
            <p:ph idx="1"/>
          </p:nvPr>
        </p:nvSpPr>
        <p:spPr/>
        <p:txBody>
          <a:bodyPr/>
          <a:lstStyle/>
          <a:p>
            <a:r>
              <a:rPr lang="sv-FI" dirty="0" smtClean="0"/>
              <a:t>Erbjuds av företag, de kan ändra planer eller gå omkull</a:t>
            </a:r>
          </a:p>
          <a:p>
            <a:r>
              <a:rPr lang="sv-FI" dirty="0"/>
              <a:t>Om du tappar bort lösenordet kan allt gå förlorat </a:t>
            </a:r>
            <a:r>
              <a:rPr lang="sv-FI" dirty="0" smtClean="0"/>
              <a:t>ändå</a:t>
            </a:r>
          </a:p>
          <a:p>
            <a:r>
              <a:rPr lang="sv-FI" dirty="0" smtClean="0"/>
              <a:t>Integriteten kan oroa, hamnar de i fel händer</a:t>
            </a:r>
          </a:p>
          <a:p>
            <a:r>
              <a:rPr lang="sv-FI" dirty="0" smtClean="0"/>
              <a:t>Om någonting strular kan det vara svårt att reda ut problemet</a:t>
            </a:r>
          </a:p>
          <a:p>
            <a:r>
              <a:rPr lang="sv-FI" dirty="0" smtClean="0"/>
              <a:t>Prissättningen satt så man ska börja betala</a:t>
            </a:r>
            <a:endParaRPr lang="sv-FI" dirty="0"/>
          </a:p>
        </p:txBody>
      </p:sp>
    </p:spTree>
    <p:extLst>
      <p:ext uri="{BB962C8B-B14F-4D97-AF65-F5344CB8AC3E}">
        <p14:creationId xmlns:p14="http://schemas.microsoft.com/office/powerpoint/2010/main" val="4283619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282</Words>
  <Application>Microsoft Office PowerPoint</Application>
  <PresentationFormat>Bredbild</PresentationFormat>
  <Paragraphs>42</Paragraphs>
  <Slides>8</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Calibri Light</vt:lpstr>
      <vt:lpstr>Office-tema</vt:lpstr>
      <vt:lpstr>Vad är molnet?</vt:lpstr>
      <vt:lpstr>spara lokalt                    vs       spara på molnet</vt:lpstr>
      <vt:lpstr>PowerPoint-presentation</vt:lpstr>
      <vt:lpstr>PowerPoint-presentation</vt:lpstr>
      <vt:lpstr>Att använda molnet</vt:lpstr>
      <vt:lpstr>Moln för synkronisering och molnlagring?</vt:lpstr>
      <vt:lpstr>Fördelar med molnet</vt:lpstr>
      <vt:lpstr>Nackdelar med molnet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robert</dc:creator>
  <cp:lastModifiedBy>robert</cp:lastModifiedBy>
  <cp:revision>18</cp:revision>
  <dcterms:created xsi:type="dcterms:W3CDTF">2019-09-17T06:46:50Z</dcterms:created>
  <dcterms:modified xsi:type="dcterms:W3CDTF">2019-09-24T06:03:40Z</dcterms:modified>
</cp:coreProperties>
</file>