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7371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687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6174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3969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093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6493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7283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99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921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7973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3287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492E-3FE0-49C2-8E8F-7ABFF5B924EC}" type="datetimeFigureOut">
              <a:rPr lang="sv-FI" smtClean="0"/>
              <a:t>20-04-2018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5350-D75A-4854-8076-75D1AE3E7C1B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720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 smtClean="0"/>
              <a:t>Suomi.fi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 smtClean="0"/>
              <a:t>Inloggning </a:t>
            </a:r>
            <a:r>
              <a:rPr lang="sv-FI" dirty="0" smtClean="0"/>
              <a:t>med mobilcertifikat steg </a:t>
            </a:r>
            <a:r>
              <a:rPr lang="sv-FI" dirty="0" smtClean="0"/>
              <a:t>för steg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94587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19957" y="316856"/>
            <a:ext cx="6076104" cy="1236816"/>
          </a:xfrm>
        </p:spPr>
        <p:txBody>
          <a:bodyPr/>
          <a:lstStyle/>
          <a:p>
            <a:r>
              <a:rPr lang="sv-FI" dirty="0" smtClean="0"/>
              <a:t>På telefonen</a:t>
            </a:r>
            <a:endParaRPr lang="sv-FI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5" y="-113289"/>
            <a:ext cx="385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3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3" y="0"/>
            <a:ext cx="7000000" cy="676190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647784" y="3816626"/>
            <a:ext cx="2441051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5298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" y="0"/>
            <a:ext cx="9686664" cy="68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590154"/>
            <a:ext cx="11317279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4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720" y="-43347"/>
            <a:ext cx="13003440" cy="69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3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457" y="-29058"/>
            <a:ext cx="12812913" cy="69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1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9" y="0"/>
            <a:ext cx="11469701" cy="876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1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99" y="0"/>
            <a:ext cx="7602011" cy="82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3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51" y="0"/>
            <a:ext cx="6782747" cy="76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7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1014075"/>
            <a:ext cx="8230749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5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58246" y="365125"/>
            <a:ext cx="6495553" cy="1325563"/>
          </a:xfrm>
        </p:spPr>
        <p:txBody>
          <a:bodyPr/>
          <a:lstStyle/>
          <a:p>
            <a:r>
              <a:rPr lang="sv-FI" dirty="0" smtClean="0"/>
              <a:t>På telefonen</a:t>
            </a:r>
            <a:endParaRPr lang="sv-FI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5" y="163802"/>
            <a:ext cx="3674854" cy="6536341"/>
          </a:xfrm>
        </p:spPr>
      </p:pic>
    </p:spTree>
    <p:extLst>
      <p:ext uri="{BB962C8B-B14F-4D97-AF65-F5344CB8AC3E}">
        <p14:creationId xmlns:p14="http://schemas.microsoft.com/office/powerpoint/2010/main" val="352270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</Words>
  <Application>Microsoft Office PowerPoint</Application>
  <PresentationFormat>Bredbild</PresentationFormat>
  <Paragraphs>4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Suomi.fi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På telefonen</vt:lpstr>
      <vt:lpstr>På telefonen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Suomi.fi steg för steg</dc:title>
  <dc:creator>robert</dc:creator>
  <cp:lastModifiedBy>Robert Riska</cp:lastModifiedBy>
  <cp:revision>10</cp:revision>
  <dcterms:created xsi:type="dcterms:W3CDTF">2017-11-08T09:44:41Z</dcterms:created>
  <dcterms:modified xsi:type="dcterms:W3CDTF">2018-04-20T08:21:18Z</dcterms:modified>
</cp:coreProperties>
</file>